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27b739828b4a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fc35b7716a4d02"/>
  </p:sldMasterIdLst>
  <p:sldIdLst>
    <p:sldId xmlns:r="http://schemas.openxmlformats.org/officeDocument/2006/relationships" id="256" r:id="R0476ee72bb7c47b1"/>
    <p:sldId xmlns:r="http://schemas.openxmlformats.org/officeDocument/2006/relationships" id="257" r:id="Rc91662f5959f4f85"/>
    <p:sldId xmlns:r="http://schemas.openxmlformats.org/officeDocument/2006/relationships" id="258" r:id="R5247a45c2dcd4643"/>
    <p:sldId xmlns:r="http://schemas.openxmlformats.org/officeDocument/2006/relationships" id="259" r:id="Rdf98da4721304f90"/>
    <p:sldId xmlns:r="http://schemas.openxmlformats.org/officeDocument/2006/relationships" id="260" r:id="Rf63eafb246d845b5"/>
    <p:sldId xmlns:r="http://schemas.openxmlformats.org/officeDocument/2006/relationships" id="261" r:id="R42edaf4908624743"/>
    <p:sldId xmlns:r="http://schemas.openxmlformats.org/officeDocument/2006/relationships" id="262" r:id="R306c20d536ec4f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fc35b7716a4d02" /><Relationship Type="http://schemas.openxmlformats.org/officeDocument/2006/relationships/slide" Target="/ppt/slides/slide1.xml" Id="R0476ee72bb7c47b1" /><Relationship Type="http://schemas.openxmlformats.org/officeDocument/2006/relationships/slide" Target="/ppt/slides/slide2.xml" Id="Rc91662f5959f4f85" /><Relationship Type="http://schemas.openxmlformats.org/officeDocument/2006/relationships/slide" Target="/ppt/slides/slide3.xml" Id="R5247a45c2dcd4643" /><Relationship Type="http://schemas.openxmlformats.org/officeDocument/2006/relationships/slide" Target="/ppt/slides/slide4.xml" Id="Rdf98da4721304f90" /><Relationship Type="http://schemas.openxmlformats.org/officeDocument/2006/relationships/slide" Target="/ppt/slides/slide5.xml" Id="Rf63eafb246d845b5" /><Relationship Type="http://schemas.openxmlformats.org/officeDocument/2006/relationships/slide" Target="/ppt/slides/slide6.xml" Id="R42edaf4908624743" /><Relationship Type="http://schemas.openxmlformats.org/officeDocument/2006/relationships/slide" Target="/ppt/slides/slide7.xml" Id="R306c20d536ec4f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72c1a2bf814f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c5cfa69a04489" /><Relationship Type="http://schemas.openxmlformats.org/officeDocument/2006/relationships/theme" Target="/ppt/slideMasters/theme/theme1.xml" Id="Rdf25df23b81f4f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8c5cfa69a044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f87c93b194a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0477bfa904f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e4aa5692144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d66307b974f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2742c42264b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3d5092e7c41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71e5170f643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LAMBERTSETERVEIEN 11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LAMBERTSETERVEIEN 11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LAMBERTSETERVEIEN 11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LAMBERTSETERVEIEN 11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LAMBERTSETERVEIEN 11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LAMBERTSETERVEIEN 11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1 107 892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2 244 925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LAMBERTSETERVEIEN 11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LOCATION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LAMBERTSETERVEIEN 11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914 527 872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LAMBERTSETERVEIEN 11 AS</a:t>
            </a:r>
          </a:p>
        </p:txBody>
      </p:sp>
    </p:spTree>
  </p:cSld>
  <p:clrMapOvr>
    <a:masterClrMapping xmlns:a="http://schemas.openxmlformats.org/drawingml/2006/main"/>
  </p:clrMapOvr>
</p:sld>
</file>