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9baa019e6d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4a4b0db514276"/>
  </p:sldMasterIdLst>
  <p:sldIdLst>
    <p:sldId xmlns:r="http://schemas.openxmlformats.org/officeDocument/2006/relationships" id="256" r:id="R21fa01bbbc7348cb"/>
    <p:sldId xmlns:r="http://schemas.openxmlformats.org/officeDocument/2006/relationships" id="257" r:id="R1b258d988fdf4adf"/>
    <p:sldId xmlns:r="http://schemas.openxmlformats.org/officeDocument/2006/relationships" id="258" r:id="R8684daf808af497d"/>
    <p:sldId xmlns:r="http://schemas.openxmlformats.org/officeDocument/2006/relationships" id="259" r:id="R3bc962c61abd45f8"/>
    <p:sldId xmlns:r="http://schemas.openxmlformats.org/officeDocument/2006/relationships" id="260" r:id="R58c003a5d2464baa"/>
    <p:sldId xmlns:r="http://schemas.openxmlformats.org/officeDocument/2006/relationships" id="261" r:id="R61045f8d73fa4911"/>
    <p:sldId xmlns:r="http://schemas.openxmlformats.org/officeDocument/2006/relationships" id="262" r:id="Rf323fdd6c075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4a4b0db514276" /><Relationship Type="http://schemas.openxmlformats.org/officeDocument/2006/relationships/slide" Target="/ppt/slides/slide1.xml" Id="R21fa01bbbc7348cb" /><Relationship Type="http://schemas.openxmlformats.org/officeDocument/2006/relationships/slide" Target="/ppt/slides/slide2.xml" Id="R1b258d988fdf4adf" /><Relationship Type="http://schemas.openxmlformats.org/officeDocument/2006/relationships/slide" Target="/ppt/slides/slide3.xml" Id="R8684daf808af497d" /><Relationship Type="http://schemas.openxmlformats.org/officeDocument/2006/relationships/slide" Target="/ppt/slides/slide4.xml" Id="R3bc962c61abd45f8" /><Relationship Type="http://schemas.openxmlformats.org/officeDocument/2006/relationships/slide" Target="/ppt/slides/slide5.xml" Id="R58c003a5d2464baa" /><Relationship Type="http://schemas.openxmlformats.org/officeDocument/2006/relationships/slide" Target="/ppt/slides/slide6.xml" Id="R61045f8d73fa4911" /><Relationship Type="http://schemas.openxmlformats.org/officeDocument/2006/relationships/slide" Target="/ppt/slides/slide7.xml" Id="Rf323fdd6c075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c8501c69f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27a9002364aef" /><Relationship Type="http://schemas.openxmlformats.org/officeDocument/2006/relationships/theme" Target="/ppt/slideMasters/theme/theme1.xml" Id="R44ad14849390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27a900236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8b655e0aa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b5d475742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09955dab4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7e7bce4cb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7c90b0b04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467fded8c41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9030a91a042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PROBIS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803 717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13 792 256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47 667 984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RAPS EIENDOM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SPINELL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RÅNES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ØYMO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BJØRG HURLEN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ELISABETH MAGNUSSON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Aider, 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914 530 849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PROBIS HOLDING AS</a:t>
            </a:r>
          </a:p>
        </p:txBody>
      </p:sp>
    </p:spTree>
  </p:cSld>
  <p:clrMapOvr>
    <a:masterClrMapping xmlns:a="http://schemas.openxmlformats.org/drawingml/2006/main"/>
  </p:clrMapOvr>
</p:sld>
</file>