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d2288852834d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14df8e7824d63"/>
  </p:sldMasterIdLst>
  <p:sldIdLst>
    <p:sldId xmlns:r="http://schemas.openxmlformats.org/officeDocument/2006/relationships" id="256" r:id="R8859f5469d2244ea"/>
    <p:sldId xmlns:r="http://schemas.openxmlformats.org/officeDocument/2006/relationships" id="257" r:id="Ra726288c46a049bb"/>
    <p:sldId xmlns:r="http://schemas.openxmlformats.org/officeDocument/2006/relationships" id="258" r:id="R4e05dc055c7a4476"/>
    <p:sldId xmlns:r="http://schemas.openxmlformats.org/officeDocument/2006/relationships" id="259" r:id="R38daccbb5fe24c08"/>
    <p:sldId xmlns:r="http://schemas.openxmlformats.org/officeDocument/2006/relationships" id="260" r:id="R0ca16fe3929440a8"/>
    <p:sldId xmlns:r="http://schemas.openxmlformats.org/officeDocument/2006/relationships" id="261" r:id="R962daff2270b49fa"/>
    <p:sldId xmlns:r="http://schemas.openxmlformats.org/officeDocument/2006/relationships" id="262" r:id="R5d03ed8d9eb8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14df8e7824d63" /><Relationship Type="http://schemas.openxmlformats.org/officeDocument/2006/relationships/slide" Target="/ppt/slides/slide1.xml" Id="R8859f5469d2244ea" /><Relationship Type="http://schemas.openxmlformats.org/officeDocument/2006/relationships/slide" Target="/ppt/slides/slide2.xml" Id="Ra726288c46a049bb" /><Relationship Type="http://schemas.openxmlformats.org/officeDocument/2006/relationships/slide" Target="/ppt/slides/slide3.xml" Id="R4e05dc055c7a4476" /><Relationship Type="http://schemas.openxmlformats.org/officeDocument/2006/relationships/slide" Target="/ppt/slides/slide4.xml" Id="R38daccbb5fe24c08" /><Relationship Type="http://schemas.openxmlformats.org/officeDocument/2006/relationships/slide" Target="/ppt/slides/slide5.xml" Id="R0ca16fe3929440a8" /><Relationship Type="http://schemas.openxmlformats.org/officeDocument/2006/relationships/slide" Target="/ppt/slides/slide6.xml" Id="R962daff2270b49fa" /><Relationship Type="http://schemas.openxmlformats.org/officeDocument/2006/relationships/slide" Target="/ppt/slides/slide7.xml" Id="R5d03ed8d9eb8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271bcf9e814f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442b1123941c0" /><Relationship Type="http://schemas.openxmlformats.org/officeDocument/2006/relationships/theme" Target="/ppt/slideMasters/theme/theme1.xml" Id="Re7c13f5636cf4e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7442b1123941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76142f41a46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fc5d0352f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201f4a27a4c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1bb36ab5148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a81f91a254e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e581ae8de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eea937de2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G.ØI.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G.ØI. AS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17 258 114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17 509 338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Åsleet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914 544 009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G.ØI. AS</a:t>
            </a:r>
          </a:p>
        </p:txBody>
      </p:sp>
    </p:spTree>
  </p:cSld>
  <p:clrMapOvr>
    <a:masterClrMapping xmlns:a="http://schemas.openxmlformats.org/drawingml/2006/main"/>
  </p:clrMapOvr>
</p:sld>
</file>