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13a6125c3c42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b6b56ae9ce48b6"/>
  </p:sldMasterIdLst>
  <p:sldIdLst>
    <p:sldId xmlns:r="http://schemas.openxmlformats.org/officeDocument/2006/relationships" id="256" r:id="Rad4023d36b2e4a22"/>
    <p:sldId xmlns:r="http://schemas.openxmlformats.org/officeDocument/2006/relationships" id="257" r:id="Raac02f42b2c24c4c"/>
    <p:sldId xmlns:r="http://schemas.openxmlformats.org/officeDocument/2006/relationships" id="258" r:id="R923568282df04789"/>
    <p:sldId xmlns:r="http://schemas.openxmlformats.org/officeDocument/2006/relationships" id="259" r:id="R7c31705d88164a3f"/>
    <p:sldId xmlns:r="http://schemas.openxmlformats.org/officeDocument/2006/relationships" id="260" r:id="R2a793d33b3454ae7"/>
    <p:sldId xmlns:r="http://schemas.openxmlformats.org/officeDocument/2006/relationships" id="261" r:id="R7f112465279340a7"/>
    <p:sldId xmlns:r="http://schemas.openxmlformats.org/officeDocument/2006/relationships" id="262" r:id="R6b98505bff3840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6b56ae9ce48b6" /><Relationship Type="http://schemas.openxmlformats.org/officeDocument/2006/relationships/slide" Target="/ppt/slides/slide1.xml" Id="Rad4023d36b2e4a22" /><Relationship Type="http://schemas.openxmlformats.org/officeDocument/2006/relationships/slide" Target="/ppt/slides/slide2.xml" Id="Raac02f42b2c24c4c" /><Relationship Type="http://schemas.openxmlformats.org/officeDocument/2006/relationships/slide" Target="/ppt/slides/slide3.xml" Id="R923568282df04789" /><Relationship Type="http://schemas.openxmlformats.org/officeDocument/2006/relationships/slide" Target="/ppt/slides/slide4.xml" Id="R7c31705d88164a3f" /><Relationship Type="http://schemas.openxmlformats.org/officeDocument/2006/relationships/slide" Target="/ppt/slides/slide5.xml" Id="R2a793d33b3454ae7" /><Relationship Type="http://schemas.openxmlformats.org/officeDocument/2006/relationships/slide" Target="/ppt/slides/slide6.xml" Id="R7f112465279340a7" /><Relationship Type="http://schemas.openxmlformats.org/officeDocument/2006/relationships/slide" Target="/ppt/slides/slide7.xml" Id="R6b98505bff3840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cc5c9bcf642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79fea29344039" /><Relationship Type="http://schemas.openxmlformats.org/officeDocument/2006/relationships/theme" Target="/ppt/slideMasters/theme/theme1.xml" Id="R486d3f0e3ab5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b79fea293440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476b437fe41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23101e3eb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77c7e5a0f49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3d4dbbe4c43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c182c036d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34c5bdccb4b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1cdd9940e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NYTT FORETAK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 FORETAK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20 149 538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13 888 595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14 114 458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7 247 318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38 196 877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SONIC TITAN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nyttforetak.no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914 545 080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