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ab31f7ab2f4d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52c496f468458a"/>
  </p:sldMasterIdLst>
  <p:sldIdLst>
    <p:sldId xmlns:r="http://schemas.openxmlformats.org/officeDocument/2006/relationships" id="256" r:id="R6fe05a9f43c04851"/>
    <p:sldId xmlns:r="http://schemas.openxmlformats.org/officeDocument/2006/relationships" id="257" r:id="Rac5eb2b8b3174b37"/>
    <p:sldId xmlns:r="http://schemas.openxmlformats.org/officeDocument/2006/relationships" id="258" r:id="Raa80dc533dc8490b"/>
    <p:sldId xmlns:r="http://schemas.openxmlformats.org/officeDocument/2006/relationships" id="259" r:id="Rc76e99898b53414f"/>
    <p:sldId xmlns:r="http://schemas.openxmlformats.org/officeDocument/2006/relationships" id="260" r:id="Rd721fe6c8544446a"/>
    <p:sldId xmlns:r="http://schemas.openxmlformats.org/officeDocument/2006/relationships" id="261" r:id="Ra7e17b57ac314c7e"/>
    <p:sldId xmlns:r="http://schemas.openxmlformats.org/officeDocument/2006/relationships" id="262" r:id="R9c3d08b98f6f4c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2c496f468458a" /><Relationship Type="http://schemas.openxmlformats.org/officeDocument/2006/relationships/slide" Target="/ppt/slides/slide1.xml" Id="R6fe05a9f43c04851" /><Relationship Type="http://schemas.openxmlformats.org/officeDocument/2006/relationships/slide" Target="/ppt/slides/slide2.xml" Id="Rac5eb2b8b3174b37" /><Relationship Type="http://schemas.openxmlformats.org/officeDocument/2006/relationships/slide" Target="/ppt/slides/slide3.xml" Id="Raa80dc533dc8490b" /><Relationship Type="http://schemas.openxmlformats.org/officeDocument/2006/relationships/slide" Target="/ppt/slides/slide4.xml" Id="Rc76e99898b53414f" /><Relationship Type="http://schemas.openxmlformats.org/officeDocument/2006/relationships/slide" Target="/ppt/slides/slide5.xml" Id="Rd721fe6c8544446a" /><Relationship Type="http://schemas.openxmlformats.org/officeDocument/2006/relationships/slide" Target="/ppt/slides/slide6.xml" Id="Ra7e17b57ac314c7e" /><Relationship Type="http://schemas.openxmlformats.org/officeDocument/2006/relationships/slide" Target="/ppt/slides/slide7.xml" Id="R9c3d08b98f6f4c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c738fedc0646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546b9d96d4f57" /><Relationship Type="http://schemas.openxmlformats.org/officeDocument/2006/relationships/theme" Target="/ppt/slideMasters/theme/theme1.xml" Id="R5f1ac9a32f7c4a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b546b9d96d4f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b9a5a964342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22444cca243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4d696229b44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fcfd5964143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bd73b53fa47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863a7e19147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e9941929b47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ANDREAS BRUNVOLL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BRUNVOLL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BRUNVOLL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BRUNVOLL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BRUNVOLL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BRUNVOLL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874 368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3 023 578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3 029 478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BRUNVOLL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BRUNVOLL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BRUNVOLL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karl@renkus-heinz.com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914 545 714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BRUNVOLL AS</a:t>
            </a:r>
          </a:p>
        </p:txBody>
      </p:sp>
    </p:spTree>
  </p:cSld>
  <p:clrMapOvr>
    <a:masterClrMapping xmlns:a="http://schemas.openxmlformats.org/drawingml/2006/main"/>
  </p:clrMapOvr>
</p:sld>
</file>