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b24990b75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3845931494d93"/>
  </p:sldMasterIdLst>
  <p:sldIdLst>
    <p:sldId xmlns:r="http://schemas.openxmlformats.org/officeDocument/2006/relationships" id="256" r:id="R2e33568bef324dad"/>
    <p:sldId xmlns:r="http://schemas.openxmlformats.org/officeDocument/2006/relationships" id="257" r:id="R3d83ec0f4660400d"/>
    <p:sldId xmlns:r="http://schemas.openxmlformats.org/officeDocument/2006/relationships" id="258" r:id="Rf749ac926ea64c70"/>
    <p:sldId xmlns:r="http://schemas.openxmlformats.org/officeDocument/2006/relationships" id="259" r:id="Rf07473be698b47fb"/>
    <p:sldId xmlns:r="http://schemas.openxmlformats.org/officeDocument/2006/relationships" id="260" r:id="Rd44b7cd107cf421f"/>
    <p:sldId xmlns:r="http://schemas.openxmlformats.org/officeDocument/2006/relationships" id="261" r:id="Rafd5e33713e24d3d"/>
    <p:sldId xmlns:r="http://schemas.openxmlformats.org/officeDocument/2006/relationships" id="262" r:id="R4d4762d67e92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3845931494d93" /><Relationship Type="http://schemas.openxmlformats.org/officeDocument/2006/relationships/slide" Target="/ppt/slides/slide1.xml" Id="R2e33568bef324dad" /><Relationship Type="http://schemas.openxmlformats.org/officeDocument/2006/relationships/slide" Target="/ppt/slides/slide2.xml" Id="R3d83ec0f4660400d" /><Relationship Type="http://schemas.openxmlformats.org/officeDocument/2006/relationships/slide" Target="/ppt/slides/slide3.xml" Id="Rf749ac926ea64c70" /><Relationship Type="http://schemas.openxmlformats.org/officeDocument/2006/relationships/slide" Target="/ppt/slides/slide4.xml" Id="Rf07473be698b47fb" /><Relationship Type="http://schemas.openxmlformats.org/officeDocument/2006/relationships/slide" Target="/ppt/slides/slide5.xml" Id="Rd44b7cd107cf421f" /><Relationship Type="http://schemas.openxmlformats.org/officeDocument/2006/relationships/slide" Target="/ppt/slides/slide6.xml" Id="Rafd5e33713e24d3d" /><Relationship Type="http://schemas.openxmlformats.org/officeDocument/2006/relationships/slide" Target="/ppt/slides/slide7.xml" Id="R4d4762d67e92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d39650606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5e4b941ae4504" /><Relationship Type="http://schemas.openxmlformats.org/officeDocument/2006/relationships/theme" Target="/ppt/slideMasters/theme/theme1.xml" Id="Rec951229b333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5e4b941ae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bdbe84260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74368158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ba6ceceb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a24e9d6f7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fe7c027f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3273d0abd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f7b398c1d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BERGFJORD BRUNVOLL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BERGFJORD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BERGFJORD BRUNVOLL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BERGFJORD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BERGFJORD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BERGFJORD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10 572 853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10 607 237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BERGFJORD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ANDREW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BERGFJORD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karl@renkus-heinz.com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BERGFJORD BRUNVOLL AS</a:t>
            </a:r>
          </a:p>
        </p:txBody>
      </p:sp>
    </p:spTree>
  </p:cSld>
  <p:clrMapOvr>
    <a:masterClrMapping xmlns:a="http://schemas.openxmlformats.org/drawingml/2006/main"/>
  </p:clrMapOvr>
</p:sld>
</file>