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9f31bf5d7174ab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f771a74e4df4605"/>
  </p:sldMasterIdLst>
  <p:sldIdLst>
    <p:sldId xmlns:r="http://schemas.openxmlformats.org/officeDocument/2006/relationships" id="256" r:id="R1639b897be61423a"/>
    <p:sldId xmlns:r="http://schemas.openxmlformats.org/officeDocument/2006/relationships" id="257" r:id="R29f7838ecdb94b98"/>
    <p:sldId xmlns:r="http://schemas.openxmlformats.org/officeDocument/2006/relationships" id="258" r:id="R59e79be3dc084a07"/>
    <p:sldId xmlns:r="http://schemas.openxmlformats.org/officeDocument/2006/relationships" id="259" r:id="Rffdbd4a6984549fd"/>
    <p:sldId xmlns:r="http://schemas.openxmlformats.org/officeDocument/2006/relationships" id="260" r:id="R26d19b34fcee490c"/>
    <p:sldId xmlns:r="http://schemas.openxmlformats.org/officeDocument/2006/relationships" id="261" r:id="Ra7ea9754fa874639"/>
    <p:sldId xmlns:r="http://schemas.openxmlformats.org/officeDocument/2006/relationships" id="262" r:id="Rdf8a9d959d2246a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771a74e4df4605" /><Relationship Type="http://schemas.openxmlformats.org/officeDocument/2006/relationships/slide" Target="/ppt/slides/slide1.xml" Id="R1639b897be61423a" /><Relationship Type="http://schemas.openxmlformats.org/officeDocument/2006/relationships/slide" Target="/ppt/slides/slide2.xml" Id="R29f7838ecdb94b98" /><Relationship Type="http://schemas.openxmlformats.org/officeDocument/2006/relationships/slide" Target="/ppt/slides/slide3.xml" Id="R59e79be3dc084a07" /><Relationship Type="http://schemas.openxmlformats.org/officeDocument/2006/relationships/slide" Target="/ppt/slides/slide4.xml" Id="Rffdbd4a6984549fd" /><Relationship Type="http://schemas.openxmlformats.org/officeDocument/2006/relationships/slide" Target="/ppt/slides/slide5.xml" Id="R26d19b34fcee490c" /><Relationship Type="http://schemas.openxmlformats.org/officeDocument/2006/relationships/slide" Target="/ppt/slides/slide6.xml" Id="Ra7ea9754fa874639" /><Relationship Type="http://schemas.openxmlformats.org/officeDocument/2006/relationships/slide" Target="/ppt/slides/slide7.xml" Id="Rdf8a9d959d2246a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640d6af938416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d37ce233874999" /><Relationship Type="http://schemas.openxmlformats.org/officeDocument/2006/relationships/theme" Target="/ppt/slideMasters/theme/theme1.xml" Id="R608da32afb38459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3d37ce23387499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bda87e0c1048e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e937e1c233443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1651d881f4450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b6821cbfc3470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7be82a10f047b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a97e64447942b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477b64c5474c6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BITSCOM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BITSCOM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BITSCOM AS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BITSCOM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BITSCOM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BITSCOM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−94 430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16 548 539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69 144 625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69 407 744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BITSCOM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ARNLJOT BRUNVOLL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BITSCOM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Bekkevollvegen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6412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arnljot@bitscom.no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914 547 237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BITSCOM AS</a:t>
            </a:r>
          </a:p>
        </p:txBody>
      </p:sp>
    </p:spTree>
  </p:cSld>
  <p:clrMapOvr>
    <a:masterClrMapping xmlns:a="http://schemas.openxmlformats.org/drawingml/2006/main"/>
  </p:clrMapOvr>
</p:sld>
</file>