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1b0354803274c5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3ee845645f64474"/>
  </p:sldMasterIdLst>
  <p:sldIdLst>
    <p:sldId xmlns:r="http://schemas.openxmlformats.org/officeDocument/2006/relationships" id="256" r:id="R8a33d89c54e34dfa"/>
    <p:sldId xmlns:r="http://schemas.openxmlformats.org/officeDocument/2006/relationships" id="257" r:id="R1d1b6a2f71dc41d3"/>
    <p:sldId xmlns:r="http://schemas.openxmlformats.org/officeDocument/2006/relationships" id="258" r:id="R2a7979987ea74809"/>
    <p:sldId xmlns:r="http://schemas.openxmlformats.org/officeDocument/2006/relationships" id="259" r:id="R5a828b72ee9d4c7d"/>
    <p:sldId xmlns:r="http://schemas.openxmlformats.org/officeDocument/2006/relationships" id="260" r:id="R6ea75f552f00491a"/>
    <p:sldId xmlns:r="http://schemas.openxmlformats.org/officeDocument/2006/relationships" id="261" r:id="Rc7d3c21af10b48c6"/>
    <p:sldId xmlns:r="http://schemas.openxmlformats.org/officeDocument/2006/relationships" id="262" r:id="R406fce8f4b7946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ee845645f64474" /><Relationship Type="http://schemas.openxmlformats.org/officeDocument/2006/relationships/slide" Target="/ppt/slides/slide1.xml" Id="R8a33d89c54e34dfa" /><Relationship Type="http://schemas.openxmlformats.org/officeDocument/2006/relationships/slide" Target="/ppt/slides/slide2.xml" Id="R1d1b6a2f71dc41d3" /><Relationship Type="http://schemas.openxmlformats.org/officeDocument/2006/relationships/slide" Target="/ppt/slides/slide3.xml" Id="R2a7979987ea74809" /><Relationship Type="http://schemas.openxmlformats.org/officeDocument/2006/relationships/slide" Target="/ppt/slides/slide4.xml" Id="R5a828b72ee9d4c7d" /><Relationship Type="http://schemas.openxmlformats.org/officeDocument/2006/relationships/slide" Target="/ppt/slides/slide5.xml" Id="R6ea75f552f00491a" /><Relationship Type="http://schemas.openxmlformats.org/officeDocument/2006/relationships/slide" Target="/ppt/slides/slide6.xml" Id="Rc7d3c21af10b48c6" /><Relationship Type="http://schemas.openxmlformats.org/officeDocument/2006/relationships/slide" Target="/ppt/slides/slide7.xml" Id="R406fce8f4b7946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a4a917106446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426876efb54b3b" /><Relationship Type="http://schemas.openxmlformats.org/officeDocument/2006/relationships/theme" Target="/ppt/slideMasters/theme/theme1.xml" Id="R03d5fe6a511649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9426876efb54b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4d59283add446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05933ed6144c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110133d3cf4b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e7e367f1984a3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975e55bbec409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b65f532ca44ae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51a957679f4a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DAGB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DAGB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DAGB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DAGB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DAGB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DAGB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−204 448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3 923 681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16 567 973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17 892 483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DAGB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 BRUNVOLL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DAGB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Dag Brunvoll, Øverbøen 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6411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dagbrunv@hotmail.com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914 547 482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DAGB AS</a:t>
            </a:r>
          </a:p>
        </p:txBody>
      </p:sp>
    </p:spTree>
  </p:cSld>
  <p:clrMapOvr>
    <a:masterClrMapping xmlns:a="http://schemas.openxmlformats.org/drawingml/2006/main"/>
  </p:clrMapOvr>
</p:sld>
</file>