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31c5d3a92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dbfc6d0c40466d"/>
  </p:sldMasterIdLst>
  <p:sldIdLst>
    <p:sldId xmlns:r="http://schemas.openxmlformats.org/officeDocument/2006/relationships" id="256" r:id="R5870f0b5fae74ce2"/>
    <p:sldId xmlns:r="http://schemas.openxmlformats.org/officeDocument/2006/relationships" id="257" r:id="Rfb5e79bae4694145"/>
    <p:sldId xmlns:r="http://schemas.openxmlformats.org/officeDocument/2006/relationships" id="258" r:id="Rf795b7f721594a5d"/>
    <p:sldId xmlns:r="http://schemas.openxmlformats.org/officeDocument/2006/relationships" id="259" r:id="Rc9826b43c97a46fb"/>
    <p:sldId xmlns:r="http://schemas.openxmlformats.org/officeDocument/2006/relationships" id="260" r:id="R3edba3e361eb41e2"/>
    <p:sldId xmlns:r="http://schemas.openxmlformats.org/officeDocument/2006/relationships" id="261" r:id="R962f2e70521246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bfc6d0c40466d" /><Relationship Type="http://schemas.openxmlformats.org/officeDocument/2006/relationships/slide" Target="/ppt/slides/slide1.xml" Id="R5870f0b5fae74ce2" /><Relationship Type="http://schemas.openxmlformats.org/officeDocument/2006/relationships/slide" Target="/ppt/slides/slide2.xml" Id="Rfb5e79bae4694145" /><Relationship Type="http://schemas.openxmlformats.org/officeDocument/2006/relationships/slide" Target="/ppt/slides/slide3.xml" Id="Rf795b7f721594a5d" /><Relationship Type="http://schemas.openxmlformats.org/officeDocument/2006/relationships/slide" Target="/ppt/slides/slide4.xml" Id="Rc9826b43c97a46fb" /><Relationship Type="http://schemas.openxmlformats.org/officeDocument/2006/relationships/slide" Target="/ppt/slides/slide5.xml" Id="R3edba3e361eb41e2" /><Relationship Type="http://schemas.openxmlformats.org/officeDocument/2006/relationships/slide" Target="/ppt/slides/slide6.xml" Id="R962f2e70521246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570f952584a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7e645af24338" /><Relationship Type="http://schemas.openxmlformats.org/officeDocument/2006/relationships/theme" Target="/ppt/slideMasters/theme/theme1.xml" Id="R63d7c5e86a6740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f7e645af2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b1b091eb242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cd6f9ca6f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ebd535339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a20b57fd1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71751d069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9bcac831542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BRUNVOLL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BRUNVOLL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BRUNVOLL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BRUNVOLL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BRUNVOLL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BRUNVOLL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Austliveien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j-brunvo@online.no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BRUNVOLL INVEST AS</a:t>
            </a:r>
          </a:p>
        </p:txBody>
      </p:sp>
    </p:spTree>
  </p:cSld>
  <p:clrMapOvr>
    <a:masterClrMapping xmlns:a="http://schemas.openxmlformats.org/drawingml/2006/main"/>
  </p:clrMapOvr>
</p:sld>
</file>