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df3a03731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9edb6eb434d31"/>
  </p:sldMasterIdLst>
  <p:sldIdLst>
    <p:sldId xmlns:r="http://schemas.openxmlformats.org/officeDocument/2006/relationships" id="256" r:id="Rbee3e8249ba340e6"/>
    <p:sldId xmlns:r="http://schemas.openxmlformats.org/officeDocument/2006/relationships" id="257" r:id="R1c81f4cf7fac4789"/>
    <p:sldId xmlns:r="http://schemas.openxmlformats.org/officeDocument/2006/relationships" id="258" r:id="R3f25c2543d354401"/>
    <p:sldId xmlns:r="http://schemas.openxmlformats.org/officeDocument/2006/relationships" id="259" r:id="R136a700f61614cdc"/>
    <p:sldId xmlns:r="http://schemas.openxmlformats.org/officeDocument/2006/relationships" id="260" r:id="Rce91ecb3f8c9459b"/>
    <p:sldId xmlns:r="http://schemas.openxmlformats.org/officeDocument/2006/relationships" id="261" r:id="R65286549c5654fef"/>
    <p:sldId xmlns:r="http://schemas.openxmlformats.org/officeDocument/2006/relationships" id="262" r:id="Rac8130542ab5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9edb6eb434d31" /><Relationship Type="http://schemas.openxmlformats.org/officeDocument/2006/relationships/slide" Target="/ppt/slides/slide1.xml" Id="Rbee3e8249ba340e6" /><Relationship Type="http://schemas.openxmlformats.org/officeDocument/2006/relationships/slide" Target="/ppt/slides/slide2.xml" Id="R1c81f4cf7fac4789" /><Relationship Type="http://schemas.openxmlformats.org/officeDocument/2006/relationships/slide" Target="/ppt/slides/slide3.xml" Id="R3f25c2543d354401" /><Relationship Type="http://schemas.openxmlformats.org/officeDocument/2006/relationships/slide" Target="/ppt/slides/slide4.xml" Id="R136a700f61614cdc" /><Relationship Type="http://schemas.openxmlformats.org/officeDocument/2006/relationships/slide" Target="/ppt/slides/slide5.xml" Id="Rce91ecb3f8c9459b" /><Relationship Type="http://schemas.openxmlformats.org/officeDocument/2006/relationships/slide" Target="/ppt/slides/slide6.xml" Id="R65286549c5654fef" /><Relationship Type="http://schemas.openxmlformats.org/officeDocument/2006/relationships/slide" Target="/ppt/slides/slide7.xml" Id="Rac8130542ab5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5690e3ece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f1cf13244c75" /><Relationship Type="http://schemas.openxmlformats.org/officeDocument/2006/relationships/theme" Target="/ppt/slideMasters/theme/theme1.xml" Id="R3b546191b7b3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1f1cf1324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562bb4c5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bed14830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58c7379c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8ead8947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e88aac5d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efeb1d7d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78a8bcb0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BRUNVOLL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BRUNVOLL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15 712 801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15 783 635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KEVIN BRUNVOLL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EK BRUNVOLL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EK BRUNVOLL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j-brunvo@online.no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BRUNVOLL INVEST AS</a:t>
            </a:r>
          </a:p>
        </p:txBody>
      </p:sp>
    </p:spTree>
  </p:cSld>
  <p:clrMapOvr>
    <a:masterClrMapping xmlns:a="http://schemas.openxmlformats.org/drawingml/2006/main"/>
  </p:clrMapOvr>
</p:sld>
</file>