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fb0a50854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9c145388d48ed"/>
  </p:sldMasterIdLst>
  <p:sldIdLst>
    <p:sldId xmlns:r="http://schemas.openxmlformats.org/officeDocument/2006/relationships" id="256" r:id="Rab134a9d90574f71"/>
    <p:sldId xmlns:r="http://schemas.openxmlformats.org/officeDocument/2006/relationships" id="257" r:id="R5792566eea184393"/>
    <p:sldId xmlns:r="http://schemas.openxmlformats.org/officeDocument/2006/relationships" id="258" r:id="Rfe957f41a08b4d7b"/>
    <p:sldId xmlns:r="http://schemas.openxmlformats.org/officeDocument/2006/relationships" id="259" r:id="Re9bc73d4d5c64ff4"/>
    <p:sldId xmlns:r="http://schemas.openxmlformats.org/officeDocument/2006/relationships" id="260" r:id="R5675e6e6db63479d"/>
    <p:sldId xmlns:r="http://schemas.openxmlformats.org/officeDocument/2006/relationships" id="261" r:id="R6daea5eac2b5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9c145388d48ed" /><Relationship Type="http://schemas.openxmlformats.org/officeDocument/2006/relationships/slide" Target="/ppt/slides/slide1.xml" Id="Rab134a9d90574f71" /><Relationship Type="http://schemas.openxmlformats.org/officeDocument/2006/relationships/slide" Target="/ppt/slides/slide2.xml" Id="R5792566eea184393" /><Relationship Type="http://schemas.openxmlformats.org/officeDocument/2006/relationships/slide" Target="/ppt/slides/slide3.xml" Id="Rfe957f41a08b4d7b" /><Relationship Type="http://schemas.openxmlformats.org/officeDocument/2006/relationships/slide" Target="/ppt/slides/slide4.xml" Id="Re9bc73d4d5c64ff4" /><Relationship Type="http://schemas.openxmlformats.org/officeDocument/2006/relationships/slide" Target="/ppt/slides/slide5.xml" Id="R5675e6e6db63479d" /><Relationship Type="http://schemas.openxmlformats.org/officeDocument/2006/relationships/slide" Target="/ppt/slides/slide6.xml" Id="R6daea5eac2b5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061aed8df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1569b091b44b5" /><Relationship Type="http://schemas.openxmlformats.org/officeDocument/2006/relationships/theme" Target="/ppt/slideMasters/theme/theme1.xml" Id="R6bebf9727db3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1569b091b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679b54015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4ff35ac1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f1dd4ba7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f741baee3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7146221f2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0ee56c9c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Solhjells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audbrunvoll@hotmail.com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