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aa6e0245b5e4a8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9eca0be888144a7"/>
  </p:sldMasterIdLst>
  <p:sldIdLst>
    <p:sldId xmlns:r="http://schemas.openxmlformats.org/officeDocument/2006/relationships" id="256" r:id="Rb9449711a5934770"/>
    <p:sldId xmlns:r="http://schemas.openxmlformats.org/officeDocument/2006/relationships" id="257" r:id="Ra55cd5fbb6954ef8"/>
    <p:sldId xmlns:r="http://schemas.openxmlformats.org/officeDocument/2006/relationships" id="258" r:id="Reb77b277d3e44d78"/>
    <p:sldId xmlns:r="http://schemas.openxmlformats.org/officeDocument/2006/relationships" id="259" r:id="R595fb7c9d9f54ebb"/>
    <p:sldId xmlns:r="http://schemas.openxmlformats.org/officeDocument/2006/relationships" id="260" r:id="R799e4b9bea004c2a"/>
    <p:sldId xmlns:r="http://schemas.openxmlformats.org/officeDocument/2006/relationships" id="261" r:id="R8462ab45313d4e83"/>
    <p:sldId xmlns:r="http://schemas.openxmlformats.org/officeDocument/2006/relationships" id="262" r:id="Rc0b41b2401e3439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9eca0be888144a7" /><Relationship Type="http://schemas.openxmlformats.org/officeDocument/2006/relationships/slide" Target="/ppt/slides/slide1.xml" Id="Rb9449711a5934770" /><Relationship Type="http://schemas.openxmlformats.org/officeDocument/2006/relationships/slide" Target="/ppt/slides/slide2.xml" Id="Ra55cd5fbb6954ef8" /><Relationship Type="http://schemas.openxmlformats.org/officeDocument/2006/relationships/slide" Target="/ppt/slides/slide3.xml" Id="Reb77b277d3e44d78" /><Relationship Type="http://schemas.openxmlformats.org/officeDocument/2006/relationships/slide" Target="/ppt/slides/slide4.xml" Id="R595fb7c9d9f54ebb" /><Relationship Type="http://schemas.openxmlformats.org/officeDocument/2006/relationships/slide" Target="/ppt/slides/slide5.xml" Id="R799e4b9bea004c2a" /><Relationship Type="http://schemas.openxmlformats.org/officeDocument/2006/relationships/slide" Target="/ppt/slides/slide6.xml" Id="R8462ab45313d4e83" /><Relationship Type="http://schemas.openxmlformats.org/officeDocument/2006/relationships/slide" Target="/ppt/slides/slide7.xml" Id="Rc0b41b2401e3439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a12c1aacf1d421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37d1c1595914d98" /><Relationship Type="http://schemas.openxmlformats.org/officeDocument/2006/relationships/theme" Target="/ppt/slideMasters/theme/theme1.xml" Id="Re30e18a5db744b7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37d1c1595914d9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872c87e2ea84e7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84ed0aeea804ae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de46377d2224ac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ee2b323e10e459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fbe4c5ae0594e0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4f7ef1ac25a4e62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653cd9b58da4bc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EMA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EMA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EMA HOLDING AS ble etablert [år] og holder til i Molde.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EMA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EMA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EMA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−40 229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6 322 853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16 340 875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23 090 810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EMA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AUD PEGGY BRUNVOLL  –  35,7 %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ERLING MYKLEBUST BRUNVOLL  –  28,6 %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MARIT BRUNVOLL GJENDEM  –  28,6 %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AUD PEGGY BRUNVOLL  –  7,1 %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EMA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Kåre Solhjells veg 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6415 Molde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audbrunvoll@hotmail.com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914 547 733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EMA HOLDING AS</a:t>
            </a:r>
          </a:p>
        </p:txBody>
      </p:sp>
    </p:spTree>
  </p:cSld>
  <p:clrMapOvr>
    <a:masterClrMapping xmlns:a="http://schemas.openxmlformats.org/drawingml/2006/main"/>
  </p:clrMapOvr>
</p:sld>
</file>