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a2e3b704f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911a5e14e4c2f"/>
  </p:sldMasterIdLst>
  <p:sldIdLst>
    <p:sldId xmlns:r="http://schemas.openxmlformats.org/officeDocument/2006/relationships" id="256" r:id="Rb0494f872aba4f5d"/>
    <p:sldId xmlns:r="http://schemas.openxmlformats.org/officeDocument/2006/relationships" id="257" r:id="R7875e79d138e433a"/>
    <p:sldId xmlns:r="http://schemas.openxmlformats.org/officeDocument/2006/relationships" id="258" r:id="R3b85dd983b994f85"/>
    <p:sldId xmlns:r="http://schemas.openxmlformats.org/officeDocument/2006/relationships" id="259" r:id="R50449c57f1824550"/>
    <p:sldId xmlns:r="http://schemas.openxmlformats.org/officeDocument/2006/relationships" id="260" r:id="R0ee74ad021e44214"/>
    <p:sldId xmlns:r="http://schemas.openxmlformats.org/officeDocument/2006/relationships" id="261" r:id="Rc5f5f8d4a58e4662"/>
    <p:sldId xmlns:r="http://schemas.openxmlformats.org/officeDocument/2006/relationships" id="262" r:id="Rb8252ac995dc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11a5e14e4c2f" /><Relationship Type="http://schemas.openxmlformats.org/officeDocument/2006/relationships/slide" Target="/ppt/slides/slide1.xml" Id="Rb0494f872aba4f5d" /><Relationship Type="http://schemas.openxmlformats.org/officeDocument/2006/relationships/slide" Target="/ppt/slides/slide2.xml" Id="R7875e79d138e433a" /><Relationship Type="http://schemas.openxmlformats.org/officeDocument/2006/relationships/slide" Target="/ppt/slides/slide3.xml" Id="R3b85dd983b994f85" /><Relationship Type="http://schemas.openxmlformats.org/officeDocument/2006/relationships/slide" Target="/ppt/slides/slide4.xml" Id="R50449c57f1824550" /><Relationship Type="http://schemas.openxmlformats.org/officeDocument/2006/relationships/slide" Target="/ppt/slides/slide5.xml" Id="R0ee74ad021e44214" /><Relationship Type="http://schemas.openxmlformats.org/officeDocument/2006/relationships/slide" Target="/ppt/slides/slide6.xml" Id="Rc5f5f8d4a58e4662" /><Relationship Type="http://schemas.openxmlformats.org/officeDocument/2006/relationships/slide" Target="/ppt/slides/slide7.xml" Id="Rb8252ac995dc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c5925e1b6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1be5f1a24318" /><Relationship Type="http://schemas.openxmlformats.org/officeDocument/2006/relationships/theme" Target="/ppt/slideMasters/theme/theme1.xml" Id="R6480cc2b6a42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71be5f1a2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3ecc2b638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f9e52c762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4c4be633c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9bfc016e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3a0ca872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3aa5feb23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38ef9b692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ARTHUR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ARTHUR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14 371 142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ARTHUR BRUNVOLL  –  97,6 %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BRUNVOLL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Muhles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nussi2003@hotmail.com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ARTHUR HOLDING AS</a:t>
            </a:r>
          </a:p>
        </p:txBody>
      </p:sp>
    </p:spTree>
  </p:cSld>
  <p:clrMapOvr>
    <a:masterClrMapping xmlns:a="http://schemas.openxmlformats.org/drawingml/2006/main"/>
  </p:clrMapOvr>
</p:sld>
</file>