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5c526949c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72840a0214605"/>
  </p:sldMasterIdLst>
  <p:sldIdLst>
    <p:sldId xmlns:r="http://schemas.openxmlformats.org/officeDocument/2006/relationships" id="256" r:id="R24e3840cf3764555"/>
    <p:sldId xmlns:r="http://schemas.openxmlformats.org/officeDocument/2006/relationships" id="257" r:id="Rb78111049b5946c7"/>
    <p:sldId xmlns:r="http://schemas.openxmlformats.org/officeDocument/2006/relationships" id="258" r:id="Rc94099bb2ac945fe"/>
    <p:sldId xmlns:r="http://schemas.openxmlformats.org/officeDocument/2006/relationships" id="259" r:id="R7acfbfbea31a4d98"/>
    <p:sldId xmlns:r="http://schemas.openxmlformats.org/officeDocument/2006/relationships" id="260" r:id="Rb4a7c7ebdd564a25"/>
    <p:sldId xmlns:r="http://schemas.openxmlformats.org/officeDocument/2006/relationships" id="261" r:id="R2087bc96b1a944f0"/>
    <p:sldId xmlns:r="http://schemas.openxmlformats.org/officeDocument/2006/relationships" id="262" r:id="R03e5494a8b00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72840a0214605" /><Relationship Type="http://schemas.openxmlformats.org/officeDocument/2006/relationships/slide" Target="/ppt/slides/slide1.xml" Id="R24e3840cf3764555" /><Relationship Type="http://schemas.openxmlformats.org/officeDocument/2006/relationships/slide" Target="/ppt/slides/slide2.xml" Id="Rb78111049b5946c7" /><Relationship Type="http://schemas.openxmlformats.org/officeDocument/2006/relationships/slide" Target="/ppt/slides/slide3.xml" Id="Rc94099bb2ac945fe" /><Relationship Type="http://schemas.openxmlformats.org/officeDocument/2006/relationships/slide" Target="/ppt/slides/slide4.xml" Id="R7acfbfbea31a4d98" /><Relationship Type="http://schemas.openxmlformats.org/officeDocument/2006/relationships/slide" Target="/ppt/slides/slide5.xml" Id="Rb4a7c7ebdd564a25" /><Relationship Type="http://schemas.openxmlformats.org/officeDocument/2006/relationships/slide" Target="/ppt/slides/slide6.xml" Id="R2087bc96b1a944f0" /><Relationship Type="http://schemas.openxmlformats.org/officeDocument/2006/relationships/slide" Target="/ppt/slides/slide7.xml" Id="R03e5494a8b00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24971834d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c8e3da7941ae" /><Relationship Type="http://schemas.openxmlformats.org/officeDocument/2006/relationships/theme" Target="/ppt/slideMasters/theme/theme1.xml" Id="R5e46e581620b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bc8e3da79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7753491a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534165464a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77eec9945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fb0f9bf3747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69f2f58ce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85b0b967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4ca3c893e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12 148 605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13 233 083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SCHJELDERUP BRUNVOLL-COCHET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therese@brunvoll.cc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914 548 276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INVEST AS</a:t>
            </a:r>
          </a:p>
        </p:txBody>
      </p:sp>
    </p:spTree>
  </p:cSld>
  <p:clrMapOvr>
    <a:masterClrMapping xmlns:a="http://schemas.openxmlformats.org/drawingml/2006/main"/>
  </p:clrMapOvr>
</p:sld>
</file>