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4edb5f82e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9f2db75ad48bb"/>
  </p:sldMasterIdLst>
  <p:sldIdLst>
    <p:sldId xmlns:r="http://schemas.openxmlformats.org/officeDocument/2006/relationships" id="256" r:id="Rb3545d99458141b4"/>
    <p:sldId xmlns:r="http://schemas.openxmlformats.org/officeDocument/2006/relationships" id="257" r:id="R5fa591d661d14697"/>
    <p:sldId xmlns:r="http://schemas.openxmlformats.org/officeDocument/2006/relationships" id="258" r:id="R62a9cebc3a6f49e8"/>
    <p:sldId xmlns:r="http://schemas.openxmlformats.org/officeDocument/2006/relationships" id="259" r:id="Rf2b38f4089664104"/>
    <p:sldId xmlns:r="http://schemas.openxmlformats.org/officeDocument/2006/relationships" id="260" r:id="Rf36d8a0a722f4d68"/>
    <p:sldId xmlns:r="http://schemas.openxmlformats.org/officeDocument/2006/relationships" id="261" r:id="R0430bc1253774f82"/>
    <p:sldId xmlns:r="http://schemas.openxmlformats.org/officeDocument/2006/relationships" id="262" r:id="R17b99a65f911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9f2db75ad48bb" /><Relationship Type="http://schemas.openxmlformats.org/officeDocument/2006/relationships/slide" Target="/ppt/slides/slide1.xml" Id="Rb3545d99458141b4" /><Relationship Type="http://schemas.openxmlformats.org/officeDocument/2006/relationships/slide" Target="/ppt/slides/slide2.xml" Id="R5fa591d661d14697" /><Relationship Type="http://schemas.openxmlformats.org/officeDocument/2006/relationships/slide" Target="/ppt/slides/slide3.xml" Id="R62a9cebc3a6f49e8" /><Relationship Type="http://schemas.openxmlformats.org/officeDocument/2006/relationships/slide" Target="/ppt/slides/slide4.xml" Id="Rf2b38f4089664104" /><Relationship Type="http://schemas.openxmlformats.org/officeDocument/2006/relationships/slide" Target="/ppt/slides/slide5.xml" Id="Rf36d8a0a722f4d68" /><Relationship Type="http://schemas.openxmlformats.org/officeDocument/2006/relationships/slide" Target="/ppt/slides/slide6.xml" Id="R0430bc1253774f82" /><Relationship Type="http://schemas.openxmlformats.org/officeDocument/2006/relationships/slide" Target="/ppt/slides/slide7.xml" Id="R17b99a65f911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b96fb2a5a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03c2e6504fc6" /><Relationship Type="http://schemas.openxmlformats.org/officeDocument/2006/relationships/theme" Target="/ppt/slideMasters/theme/theme1.xml" Id="R7bc775726004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803c2e650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bcf3327f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cfa12b2b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833c6123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8dee39c2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730073ba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76cd8f71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042a0b34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21 393 782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regnskap@synega.no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914 549 140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