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a6559887a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b232d7ab54112"/>
  </p:sldMasterIdLst>
  <p:sldIdLst>
    <p:sldId xmlns:r="http://schemas.openxmlformats.org/officeDocument/2006/relationships" id="256" r:id="R470981baae5843c5"/>
    <p:sldId xmlns:r="http://schemas.openxmlformats.org/officeDocument/2006/relationships" id="257" r:id="R27ec19839653405b"/>
    <p:sldId xmlns:r="http://schemas.openxmlformats.org/officeDocument/2006/relationships" id="258" r:id="Rd34a2df3fa7b43ba"/>
    <p:sldId xmlns:r="http://schemas.openxmlformats.org/officeDocument/2006/relationships" id="259" r:id="Rd671f4c7af204943"/>
    <p:sldId xmlns:r="http://schemas.openxmlformats.org/officeDocument/2006/relationships" id="260" r:id="Rd0ed67890d1b4e88"/>
    <p:sldId xmlns:r="http://schemas.openxmlformats.org/officeDocument/2006/relationships" id="261" r:id="Re3a9ec999c654f77"/>
    <p:sldId xmlns:r="http://schemas.openxmlformats.org/officeDocument/2006/relationships" id="262" r:id="R818fced7b2df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b232d7ab54112" /><Relationship Type="http://schemas.openxmlformats.org/officeDocument/2006/relationships/slide" Target="/ppt/slides/slide1.xml" Id="R470981baae5843c5" /><Relationship Type="http://schemas.openxmlformats.org/officeDocument/2006/relationships/slide" Target="/ppt/slides/slide2.xml" Id="R27ec19839653405b" /><Relationship Type="http://schemas.openxmlformats.org/officeDocument/2006/relationships/slide" Target="/ppt/slides/slide3.xml" Id="Rd34a2df3fa7b43ba" /><Relationship Type="http://schemas.openxmlformats.org/officeDocument/2006/relationships/slide" Target="/ppt/slides/slide4.xml" Id="Rd671f4c7af204943" /><Relationship Type="http://schemas.openxmlformats.org/officeDocument/2006/relationships/slide" Target="/ppt/slides/slide5.xml" Id="Rd0ed67890d1b4e88" /><Relationship Type="http://schemas.openxmlformats.org/officeDocument/2006/relationships/slide" Target="/ppt/slides/slide6.xml" Id="Re3a9ec999c654f77" /><Relationship Type="http://schemas.openxmlformats.org/officeDocument/2006/relationships/slide" Target="/ppt/slides/slide7.xml" Id="R818fced7b2df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53ad694d4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56fc9e2784647" /><Relationship Type="http://schemas.openxmlformats.org/officeDocument/2006/relationships/theme" Target="/ppt/slideMasters/theme/theme1.xml" Id="R04cb47319c01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56fc9e278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33111b75e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bd7ef9122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523f6047a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4039939b2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6e8a304c145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37a57502a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be84d12024c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INGVEST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9 866 654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9 866 654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BRUNVOLL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BRUNVOLL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Øverbøen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ingve.brunvoll@gmail.com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INGVEST HOLDING AS</a:t>
            </a:r>
          </a:p>
        </p:txBody>
      </p:sp>
    </p:spTree>
  </p:cSld>
  <p:clrMapOvr>
    <a:masterClrMapping xmlns:a="http://schemas.openxmlformats.org/drawingml/2006/main"/>
  </p:clrMapOvr>
</p:sld>
</file>