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a952c60aa649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fb0b2cfc744bef"/>
  </p:sldMasterIdLst>
  <p:sldIdLst>
    <p:sldId xmlns:r="http://schemas.openxmlformats.org/officeDocument/2006/relationships" id="256" r:id="R4e9694799d144186"/>
    <p:sldId xmlns:r="http://schemas.openxmlformats.org/officeDocument/2006/relationships" id="257" r:id="R9fadaf7262dd4db9"/>
    <p:sldId xmlns:r="http://schemas.openxmlformats.org/officeDocument/2006/relationships" id="258" r:id="R017aae40825d41c1"/>
    <p:sldId xmlns:r="http://schemas.openxmlformats.org/officeDocument/2006/relationships" id="259" r:id="R3b74f44cc8af4a99"/>
    <p:sldId xmlns:r="http://schemas.openxmlformats.org/officeDocument/2006/relationships" id="260" r:id="Rdc1ab968a8bf46b6"/>
    <p:sldId xmlns:r="http://schemas.openxmlformats.org/officeDocument/2006/relationships" id="261" r:id="R7198c645ce974c34"/>
    <p:sldId xmlns:r="http://schemas.openxmlformats.org/officeDocument/2006/relationships" id="262" r:id="R0bdfb1152d2845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fb0b2cfc744bef" /><Relationship Type="http://schemas.openxmlformats.org/officeDocument/2006/relationships/slide" Target="/ppt/slides/slide1.xml" Id="R4e9694799d144186" /><Relationship Type="http://schemas.openxmlformats.org/officeDocument/2006/relationships/slide" Target="/ppt/slides/slide2.xml" Id="R9fadaf7262dd4db9" /><Relationship Type="http://schemas.openxmlformats.org/officeDocument/2006/relationships/slide" Target="/ppt/slides/slide3.xml" Id="R017aae40825d41c1" /><Relationship Type="http://schemas.openxmlformats.org/officeDocument/2006/relationships/slide" Target="/ppt/slides/slide4.xml" Id="R3b74f44cc8af4a99" /><Relationship Type="http://schemas.openxmlformats.org/officeDocument/2006/relationships/slide" Target="/ppt/slides/slide5.xml" Id="Rdc1ab968a8bf46b6" /><Relationship Type="http://schemas.openxmlformats.org/officeDocument/2006/relationships/slide" Target="/ppt/slides/slide6.xml" Id="R7198c645ce974c34" /><Relationship Type="http://schemas.openxmlformats.org/officeDocument/2006/relationships/slide" Target="/ppt/slides/slide7.xml" Id="R0bdfb1152d2845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ef58f0a6f4c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a397bb5d7429e" /><Relationship Type="http://schemas.openxmlformats.org/officeDocument/2006/relationships/theme" Target="/ppt/slideMasters/theme/theme1.xml" Id="Rd1372fea6e0544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3a397bb5d742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b1fb1579043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ac8a9a8b840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aa1c0d0494e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0c0d53cb64f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8e08e4ae24d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7d849d1d948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7bd4bd6a04a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MARMOR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MARMOR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MARMOR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MARMOR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MARMOR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MARMOR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2 952 666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6 927 415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9 941 654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MARMOR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 OLINE SCHJELDERUP BRUNVOLL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MARMOR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47A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johanne.s@brunvoll.cc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914 549 582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MARMOR INVEST AS</a:t>
            </a:r>
          </a:p>
        </p:txBody>
      </p:sp>
    </p:spTree>
  </p:cSld>
  <p:clrMapOvr>
    <a:masterClrMapping xmlns:a="http://schemas.openxmlformats.org/drawingml/2006/main"/>
  </p:clrMapOvr>
</p:sld>
</file>