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ee0ef907a547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66e6a0ef154882"/>
  </p:sldMasterIdLst>
  <p:sldIdLst>
    <p:sldId xmlns:r="http://schemas.openxmlformats.org/officeDocument/2006/relationships" id="256" r:id="R4ab41609fd2d48ae"/>
    <p:sldId xmlns:r="http://schemas.openxmlformats.org/officeDocument/2006/relationships" id="257" r:id="Ra93a7180de34402e"/>
    <p:sldId xmlns:r="http://schemas.openxmlformats.org/officeDocument/2006/relationships" id="258" r:id="Rbc461c0618b34f06"/>
    <p:sldId xmlns:r="http://schemas.openxmlformats.org/officeDocument/2006/relationships" id="259" r:id="Rf8cb1750c8b4475d"/>
    <p:sldId xmlns:r="http://schemas.openxmlformats.org/officeDocument/2006/relationships" id="260" r:id="Rf3e1eb3ad4f647a8"/>
    <p:sldId xmlns:r="http://schemas.openxmlformats.org/officeDocument/2006/relationships" id="261" r:id="Rb236943588644355"/>
    <p:sldId xmlns:r="http://schemas.openxmlformats.org/officeDocument/2006/relationships" id="262" r:id="Rb632cc1e713841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6e6a0ef154882" /><Relationship Type="http://schemas.openxmlformats.org/officeDocument/2006/relationships/slide" Target="/ppt/slides/slide1.xml" Id="R4ab41609fd2d48ae" /><Relationship Type="http://schemas.openxmlformats.org/officeDocument/2006/relationships/slide" Target="/ppt/slides/slide2.xml" Id="Ra93a7180de34402e" /><Relationship Type="http://schemas.openxmlformats.org/officeDocument/2006/relationships/slide" Target="/ppt/slides/slide3.xml" Id="Rbc461c0618b34f06" /><Relationship Type="http://schemas.openxmlformats.org/officeDocument/2006/relationships/slide" Target="/ppt/slides/slide4.xml" Id="Rf8cb1750c8b4475d" /><Relationship Type="http://schemas.openxmlformats.org/officeDocument/2006/relationships/slide" Target="/ppt/slides/slide5.xml" Id="Rf3e1eb3ad4f647a8" /><Relationship Type="http://schemas.openxmlformats.org/officeDocument/2006/relationships/slide" Target="/ppt/slides/slide6.xml" Id="Rb236943588644355" /><Relationship Type="http://schemas.openxmlformats.org/officeDocument/2006/relationships/slide" Target="/ppt/slides/slide7.xml" Id="Rb632cc1e713841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3779b82a448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6b9ed78f84806" /><Relationship Type="http://schemas.openxmlformats.org/officeDocument/2006/relationships/theme" Target="/ppt/slideMasters/theme/theme1.xml" Id="Rae173c05ab3748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16b9ed78f848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b99e56ae043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cc223a1ab42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b7089d0ef41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b49cec6e84f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b88f67c0f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ba09f002a4e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1394b1c8741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OLIVIA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OLIVIA CAPITAL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1 197 350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2 969 527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4 419 527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BRUNVOLL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 Brunvoll, Frøyslandsmoen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4517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ola.brunvoll@cargotec.com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OLIVIA CAPITAL AS</a:t>
            </a:r>
          </a:p>
        </p:txBody>
      </p:sp>
    </p:spTree>
  </p:cSld>
  <p:clrMapOvr>
    <a:masterClrMapping xmlns:a="http://schemas.openxmlformats.org/drawingml/2006/main"/>
  </p:clrMapOvr>
</p:sld>
</file>