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9f8a141ee8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e82ecee754f91"/>
  </p:sldMasterIdLst>
  <p:sldIdLst>
    <p:sldId xmlns:r="http://schemas.openxmlformats.org/officeDocument/2006/relationships" id="256" r:id="R7f6c67e9b22f40ab"/>
    <p:sldId xmlns:r="http://schemas.openxmlformats.org/officeDocument/2006/relationships" id="257" r:id="R45c9dfd11e2c4d46"/>
    <p:sldId xmlns:r="http://schemas.openxmlformats.org/officeDocument/2006/relationships" id="258" r:id="R5b82e2844bd640ac"/>
    <p:sldId xmlns:r="http://schemas.openxmlformats.org/officeDocument/2006/relationships" id="259" r:id="R99619f803819497e"/>
    <p:sldId xmlns:r="http://schemas.openxmlformats.org/officeDocument/2006/relationships" id="260" r:id="R853d8aff3b7b424a"/>
    <p:sldId xmlns:r="http://schemas.openxmlformats.org/officeDocument/2006/relationships" id="261" r:id="Rc4b96bc9e0c6459e"/>
    <p:sldId xmlns:r="http://schemas.openxmlformats.org/officeDocument/2006/relationships" id="262" r:id="Ra833bbb6beee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e82ecee754f91" /><Relationship Type="http://schemas.openxmlformats.org/officeDocument/2006/relationships/slide" Target="/ppt/slides/slide1.xml" Id="R7f6c67e9b22f40ab" /><Relationship Type="http://schemas.openxmlformats.org/officeDocument/2006/relationships/slide" Target="/ppt/slides/slide2.xml" Id="R45c9dfd11e2c4d46" /><Relationship Type="http://schemas.openxmlformats.org/officeDocument/2006/relationships/slide" Target="/ppt/slides/slide3.xml" Id="R5b82e2844bd640ac" /><Relationship Type="http://schemas.openxmlformats.org/officeDocument/2006/relationships/slide" Target="/ppt/slides/slide4.xml" Id="R99619f803819497e" /><Relationship Type="http://schemas.openxmlformats.org/officeDocument/2006/relationships/slide" Target="/ppt/slides/slide5.xml" Id="R853d8aff3b7b424a" /><Relationship Type="http://schemas.openxmlformats.org/officeDocument/2006/relationships/slide" Target="/ppt/slides/slide6.xml" Id="Rc4b96bc9e0c6459e" /><Relationship Type="http://schemas.openxmlformats.org/officeDocument/2006/relationships/slide" Target="/ppt/slides/slide7.xml" Id="Ra833bbb6beee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2fb9dbb14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efe8394144608" /><Relationship Type="http://schemas.openxmlformats.org/officeDocument/2006/relationships/theme" Target="/ppt/slideMasters/theme/theme1.xml" Id="R89a665ef6ff6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efe839414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84f28cef7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94568bf424d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ba995a6f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25a5b9b8c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0a20fc33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761562c9c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b47de534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SIBRU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5 156 473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BRUNVOLL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sibrunvo@online.no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