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9ab7dbb04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a68a4a9d24b53"/>
  </p:sldMasterIdLst>
  <p:sldIdLst>
    <p:sldId xmlns:r="http://schemas.openxmlformats.org/officeDocument/2006/relationships" id="256" r:id="Rc13cd6ab0db84126"/>
    <p:sldId xmlns:r="http://schemas.openxmlformats.org/officeDocument/2006/relationships" id="257" r:id="Ree4a5080cb8a4e71"/>
    <p:sldId xmlns:r="http://schemas.openxmlformats.org/officeDocument/2006/relationships" id="258" r:id="Rb17282427c8149da"/>
    <p:sldId xmlns:r="http://schemas.openxmlformats.org/officeDocument/2006/relationships" id="259" r:id="R55abf5ff049e451f"/>
    <p:sldId xmlns:r="http://schemas.openxmlformats.org/officeDocument/2006/relationships" id="260" r:id="R44166d7150934c33"/>
    <p:sldId xmlns:r="http://schemas.openxmlformats.org/officeDocument/2006/relationships" id="261" r:id="Rff4f8b95aa914962"/>
    <p:sldId xmlns:r="http://schemas.openxmlformats.org/officeDocument/2006/relationships" id="262" r:id="R9daf4345a37d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a68a4a9d24b53" /><Relationship Type="http://schemas.openxmlformats.org/officeDocument/2006/relationships/slide" Target="/ppt/slides/slide1.xml" Id="Rc13cd6ab0db84126" /><Relationship Type="http://schemas.openxmlformats.org/officeDocument/2006/relationships/slide" Target="/ppt/slides/slide2.xml" Id="Ree4a5080cb8a4e71" /><Relationship Type="http://schemas.openxmlformats.org/officeDocument/2006/relationships/slide" Target="/ppt/slides/slide3.xml" Id="Rb17282427c8149da" /><Relationship Type="http://schemas.openxmlformats.org/officeDocument/2006/relationships/slide" Target="/ppt/slides/slide4.xml" Id="R55abf5ff049e451f" /><Relationship Type="http://schemas.openxmlformats.org/officeDocument/2006/relationships/slide" Target="/ppt/slides/slide5.xml" Id="R44166d7150934c33" /><Relationship Type="http://schemas.openxmlformats.org/officeDocument/2006/relationships/slide" Target="/ppt/slides/slide6.xml" Id="Rff4f8b95aa914962" /><Relationship Type="http://schemas.openxmlformats.org/officeDocument/2006/relationships/slide" Target="/ppt/slides/slide7.xml" Id="R9daf4345a37d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2ddf13f01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6403372dc4742" /><Relationship Type="http://schemas.openxmlformats.org/officeDocument/2006/relationships/theme" Target="/ppt/slideMasters/theme/theme1.xml" Id="Re1baa750094c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6403372dc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b042c2aa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5d64ffc0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d90b1a9f8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f288770f4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093c62001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98a8dee05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abd0d0ad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THEM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12 167 977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BRUNVOLL  –  97,6 %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HEGGDAL BRUNVOLL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Fossane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trbrunvo@online.no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914 550 033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 HOLDING AS</a:t>
            </a:r>
          </a:p>
        </p:txBody>
      </p:sp>
    </p:spTree>
  </p:cSld>
  <p:clrMapOvr>
    <a:masterClrMapping xmlns:a="http://schemas.openxmlformats.org/drawingml/2006/main"/>
  </p:clrMapOvr>
</p:sld>
</file>