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db0638d12d43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9b74ef397d4fe0"/>
  </p:sldMasterIdLst>
  <p:sldIdLst>
    <p:sldId xmlns:r="http://schemas.openxmlformats.org/officeDocument/2006/relationships" id="256" r:id="R16e08c7719d24d60"/>
    <p:sldId xmlns:r="http://schemas.openxmlformats.org/officeDocument/2006/relationships" id="257" r:id="R9ed001a868b3464e"/>
    <p:sldId xmlns:r="http://schemas.openxmlformats.org/officeDocument/2006/relationships" id="258" r:id="R811afc438c8e48f2"/>
    <p:sldId xmlns:r="http://schemas.openxmlformats.org/officeDocument/2006/relationships" id="259" r:id="Rc68ff4ff919d4741"/>
    <p:sldId xmlns:r="http://schemas.openxmlformats.org/officeDocument/2006/relationships" id="260" r:id="R97300bf72a404fad"/>
    <p:sldId xmlns:r="http://schemas.openxmlformats.org/officeDocument/2006/relationships" id="261" r:id="R341798d20e4745b6"/>
    <p:sldId xmlns:r="http://schemas.openxmlformats.org/officeDocument/2006/relationships" id="262" r:id="Rd3d836d0449942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9b74ef397d4fe0" /><Relationship Type="http://schemas.openxmlformats.org/officeDocument/2006/relationships/slide" Target="/ppt/slides/slide1.xml" Id="R16e08c7719d24d60" /><Relationship Type="http://schemas.openxmlformats.org/officeDocument/2006/relationships/slide" Target="/ppt/slides/slide2.xml" Id="R9ed001a868b3464e" /><Relationship Type="http://schemas.openxmlformats.org/officeDocument/2006/relationships/slide" Target="/ppt/slides/slide3.xml" Id="R811afc438c8e48f2" /><Relationship Type="http://schemas.openxmlformats.org/officeDocument/2006/relationships/slide" Target="/ppt/slides/slide4.xml" Id="Rc68ff4ff919d4741" /><Relationship Type="http://schemas.openxmlformats.org/officeDocument/2006/relationships/slide" Target="/ppt/slides/slide5.xml" Id="R97300bf72a404fad" /><Relationship Type="http://schemas.openxmlformats.org/officeDocument/2006/relationships/slide" Target="/ppt/slides/slide6.xml" Id="R341798d20e4745b6" /><Relationship Type="http://schemas.openxmlformats.org/officeDocument/2006/relationships/slide" Target="/ppt/slides/slide7.xml" Id="Rd3d836d0449942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0bbb2fe8ec4c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ba1006a6a4585" /><Relationship Type="http://schemas.openxmlformats.org/officeDocument/2006/relationships/theme" Target="/ppt/slideMasters/theme/theme1.xml" Id="Red1ac11bcac54a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3ba1006a6a45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bcba0bfe849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bdb55fe3842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b8cfbc0de49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3d620cd634d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e664234654a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87959caaf43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b9d78cbaf4d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BBM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BBM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5 303 192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19 741 060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19 820 387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 ERIK BRUNVOLL  –  58,3 %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BERGER BRUNVOLL  –  19,2 %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KRISTINA BERGER BRUNVOLL  –  19,2 %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 ERIK BRUNVOLL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Skådalsveien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914 550 157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BBM HOLDING AS</a:t>
            </a:r>
          </a:p>
        </p:txBody>
      </p:sp>
    </p:spTree>
  </p:cSld>
  <p:clrMapOvr>
    <a:masterClrMapping xmlns:a="http://schemas.openxmlformats.org/drawingml/2006/main"/>
  </p:clrMapOvr>
</p:sld>
</file>