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b2896e979c4f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346e9e2f384fcd"/>
  </p:sldMasterIdLst>
  <p:sldIdLst>
    <p:sldId xmlns:r="http://schemas.openxmlformats.org/officeDocument/2006/relationships" id="256" r:id="R0b5115c7b8044e88"/>
    <p:sldId xmlns:r="http://schemas.openxmlformats.org/officeDocument/2006/relationships" id="257" r:id="R04881cfdc2904d5d"/>
    <p:sldId xmlns:r="http://schemas.openxmlformats.org/officeDocument/2006/relationships" id="258" r:id="R12bca474be4d4d30"/>
    <p:sldId xmlns:r="http://schemas.openxmlformats.org/officeDocument/2006/relationships" id="259" r:id="R8edfe953a6324b2a"/>
    <p:sldId xmlns:r="http://schemas.openxmlformats.org/officeDocument/2006/relationships" id="260" r:id="R15f8c567e71a49d1"/>
    <p:sldId xmlns:r="http://schemas.openxmlformats.org/officeDocument/2006/relationships" id="261" r:id="Rd42c91ab719e4b0f"/>
    <p:sldId xmlns:r="http://schemas.openxmlformats.org/officeDocument/2006/relationships" id="262" r:id="R94b090e86e1644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46e9e2f384fcd" /><Relationship Type="http://schemas.openxmlformats.org/officeDocument/2006/relationships/slide" Target="/ppt/slides/slide1.xml" Id="R0b5115c7b8044e88" /><Relationship Type="http://schemas.openxmlformats.org/officeDocument/2006/relationships/slide" Target="/ppt/slides/slide2.xml" Id="R04881cfdc2904d5d" /><Relationship Type="http://schemas.openxmlformats.org/officeDocument/2006/relationships/slide" Target="/ppt/slides/slide3.xml" Id="R12bca474be4d4d30" /><Relationship Type="http://schemas.openxmlformats.org/officeDocument/2006/relationships/slide" Target="/ppt/slides/slide4.xml" Id="R8edfe953a6324b2a" /><Relationship Type="http://schemas.openxmlformats.org/officeDocument/2006/relationships/slide" Target="/ppt/slides/slide5.xml" Id="R15f8c567e71a49d1" /><Relationship Type="http://schemas.openxmlformats.org/officeDocument/2006/relationships/slide" Target="/ppt/slides/slide6.xml" Id="Rd42c91ab719e4b0f" /><Relationship Type="http://schemas.openxmlformats.org/officeDocument/2006/relationships/slide" Target="/ppt/slides/slide7.xml" Id="R94b090e86e1644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79414ab8548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f809da3e14df8" /><Relationship Type="http://schemas.openxmlformats.org/officeDocument/2006/relationships/theme" Target="/ppt/slideMasters/theme/theme1.xml" Id="R50f5bc6f9ad540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7f809da3e14d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4be5bbbe744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f0d2b28dc44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10dcb75314b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dbe37e2e84b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4bac1c4c84a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b4477243243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d5b07903647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BETTEN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BETTEN HOLDING AS ble etablert [år] og holder til i Smøla.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277 310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1 185 746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10 545 116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28 339 593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KÅRE BETTEN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ANDRÉ ELLEFSEN BETTEN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ALEKSANDER ELLEFSEN BETTEN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6570 Smøla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914 551 595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BETTEN HOLDING AS</a:t>
            </a:r>
          </a:p>
        </p:txBody>
      </p:sp>
    </p:spTree>
  </p:cSld>
  <p:clrMapOvr>
    <a:masterClrMapping xmlns:a="http://schemas.openxmlformats.org/drawingml/2006/main"/>
  </p:clrMapOvr>
</p:sld>
</file>