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95f838682e4d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21238c4e994704"/>
  </p:sldMasterIdLst>
  <p:sldIdLst>
    <p:sldId xmlns:r="http://schemas.openxmlformats.org/officeDocument/2006/relationships" id="256" r:id="Rb7f70b657f434ada"/>
    <p:sldId xmlns:r="http://schemas.openxmlformats.org/officeDocument/2006/relationships" id="257" r:id="Rd00d0332dda34d42"/>
    <p:sldId xmlns:r="http://schemas.openxmlformats.org/officeDocument/2006/relationships" id="258" r:id="R57bf826b2d624c84"/>
    <p:sldId xmlns:r="http://schemas.openxmlformats.org/officeDocument/2006/relationships" id="259" r:id="Re1eb247900294aea"/>
    <p:sldId xmlns:r="http://schemas.openxmlformats.org/officeDocument/2006/relationships" id="260" r:id="R6459d7c6006a454d"/>
    <p:sldId xmlns:r="http://schemas.openxmlformats.org/officeDocument/2006/relationships" id="261" r:id="Rf3a44b99a3d4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1238c4e994704" /><Relationship Type="http://schemas.openxmlformats.org/officeDocument/2006/relationships/slide" Target="/ppt/slides/slide1.xml" Id="Rb7f70b657f434ada" /><Relationship Type="http://schemas.openxmlformats.org/officeDocument/2006/relationships/slide" Target="/ppt/slides/slide2.xml" Id="Rd00d0332dda34d42" /><Relationship Type="http://schemas.openxmlformats.org/officeDocument/2006/relationships/slide" Target="/ppt/slides/slide3.xml" Id="R57bf826b2d624c84" /><Relationship Type="http://schemas.openxmlformats.org/officeDocument/2006/relationships/slide" Target="/ppt/slides/slide4.xml" Id="Re1eb247900294aea" /><Relationship Type="http://schemas.openxmlformats.org/officeDocument/2006/relationships/slide" Target="/ppt/slides/slide5.xml" Id="R6459d7c6006a454d" /><Relationship Type="http://schemas.openxmlformats.org/officeDocument/2006/relationships/slide" Target="/ppt/slides/slide6.xml" Id="Rf3a44b99a3d4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14ffdcce5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9449be8e44c32" /><Relationship Type="http://schemas.openxmlformats.org/officeDocument/2006/relationships/theme" Target="/ppt/slideMasters/theme/theme1.xml" Id="R2f69b85df0cb4a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79449be8e44c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dde3f90ef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1b6ca869f41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5cc42feb347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3d5856ee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85682c6c1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fb30661c7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 MÆHLE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914 559 677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MÆHLE &amp; CO AS</a:t>
            </a:r>
          </a:p>
        </p:txBody>
      </p:sp>
    </p:spTree>
  </p:cSld>
  <p:clrMapOvr>
    <a:masterClrMapping xmlns:a="http://schemas.openxmlformats.org/drawingml/2006/main"/>
  </p:clrMapOvr>
</p:sld>
</file>