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9f06f2e8141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5284a524c4ecc"/>
  </p:sldMasterIdLst>
  <p:sldIdLst>
    <p:sldId xmlns:r="http://schemas.openxmlformats.org/officeDocument/2006/relationships" id="256" r:id="Rfd6cf15fece94ac0"/>
    <p:sldId xmlns:r="http://schemas.openxmlformats.org/officeDocument/2006/relationships" id="257" r:id="Rf028b1dd75d94ec5"/>
    <p:sldId xmlns:r="http://schemas.openxmlformats.org/officeDocument/2006/relationships" id="258" r:id="Rce4c94f8aa674daa"/>
    <p:sldId xmlns:r="http://schemas.openxmlformats.org/officeDocument/2006/relationships" id="259" r:id="R754959e13df143bd"/>
    <p:sldId xmlns:r="http://schemas.openxmlformats.org/officeDocument/2006/relationships" id="260" r:id="R041ce6c7ee4e4092"/>
    <p:sldId xmlns:r="http://schemas.openxmlformats.org/officeDocument/2006/relationships" id="261" r:id="R6ee194e7b8a2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5284a524c4ecc" /><Relationship Type="http://schemas.openxmlformats.org/officeDocument/2006/relationships/slide" Target="/ppt/slides/slide1.xml" Id="Rfd6cf15fece94ac0" /><Relationship Type="http://schemas.openxmlformats.org/officeDocument/2006/relationships/slide" Target="/ppt/slides/slide2.xml" Id="Rf028b1dd75d94ec5" /><Relationship Type="http://schemas.openxmlformats.org/officeDocument/2006/relationships/slide" Target="/ppt/slides/slide3.xml" Id="Rce4c94f8aa674daa" /><Relationship Type="http://schemas.openxmlformats.org/officeDocument/2006/relationships/slide" Target="/ppt/slides/slide4.xml" Id="R754959e13df143bd" /><Relationship Type="http://schemas.openxmlformats.org/officeDocument/2006/relationships/slide" Target="/ppt/slides/slide5.xml" Id="R041ce6c7ee4e4092" /><Relationship Type="http://schemas.openxmlformats.org/officeDocument/2006/relationships/slide" Target="/ppt/slides/slide6.xml" Id="R6ee194e7b8a2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77119efc0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da2fbba44268" /><Relationship Type="http://schemas.openxmlformats.org/officeDocument/2006/relationships/theme" Target="/ppt/slideMasters/theme/theme1.xml" Id="R2c572a37284542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43da2fbba442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5107cdb72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cef581928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ae1dda4e8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faab6eb5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8ece48005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b6595a0e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 MÆHLE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 MÆHLE &amp; 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 MÆHLE &amp; CO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914 559 677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