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05397106e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378b281ec41d6"/>
  </p:sldMasterIdLst>
  <p:sldIdLst>
    <p:sldId xmlns:r="http://schemas.openxmlformats.org/officeDocument/2006/relationships" id="256" r:id="R9f91f02b1317423a"/>
    <p:sldId xmlns:r="http://schemas.openxmlformats.org/officeDocument/2006/relationships" id="257" r:id="R7240124fbe274122"/>
    <p:sldId xmlns:r="http://schemas.openxmlformats.org/officeDocument/2006/relationships" id="258" r:id="R4440f4ed993c4dc6"/>
    <p:sldId xmlns:r="http://schemas.openxmlformats.org/officeDocument/2006/relationships" id="259" r:id="Rbcd7553f85ad401b"/>
    <p:sldId xmlns:r="http://schemas.openxmlformats.org/officeDocument/2006/relationships" id="260" r:id="R88b12e81e9c64dd1"/>
    <p:sldId xmlns:r="http://schemas.openxmlformats.org/officeDocument/2006/relationships" id="261" r:id="Rf8e595b6ecf4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378b281ec41d6" /><Relationship Type="http://schemas.openxmlformats.org/officeDocument/2006/relationships/slide" Target="/ppt/slides/slide1.xml" Id="R9f91f02b1317423a" /><Relationship Type="http://schemas.openxmlformats.org/officeDocument/2006/relationships/slide" Target="/ppt/slides/slide2.xml" Id="R7240124fbe274122" /><Relationship Type="http://schemas.openxmlformats.org/officeDocument/2006/relationships/slide" Target="/ppt/slides/slide3.xml" Id="R4440f4ed993c4dc6" /><Relationship Type="http://schemas.openxmlformats.org/officeDocument/2006/relationships/slide" Target="/ppt/slides/slide4.xml" Id="Rbcd7553f85ad401b" /><Relationship Type="http://schemas.openxmlformats.org/officeDocument/2006/relationships/slide" Target="/ppt/slides/slide5.xml" Id="R88b12e81e9c64dd1" /><Relationship Type="http://schemas.openxmlformats.org/officeDocument/2006/relationships/slide" Target="/ppt/slides/slide6.xml" Id="Rf8e595b6ecf4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89ca8e978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eca319bab4bf8" /><Relationship Type="http://schemas.openxmlformats.org/officeDocument/2006/relationships/theme" Target="/ppt/slideMasters/theme/theme1.xml" Id="R2ea1a148cf49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eca319bab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82745c982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5a847b6ed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dd2210b92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16f568778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b5240a1f44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d96a639e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