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616ae2c69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1d29a61c6422a"/>
  </p:sldMasterIdLst>
  <p:sldIdLst>
    <p:sldId xmlns:r="http://schemas.openxmlformats.org/officeDocument/2006/relationships" id="256" r:id="Rc86c2f9d96db4d9c"/>
    <p:sldId xmlns:r="http://schemas.openxmlformats.org/officeDocument/2006/relationships" id="257" r:id="R824f91690d9c46cc"/>
    <p:sldId xmlns:r="http://schemas.openxmlformats.org/officeDocument/2006/relationships" id="258" r:id="R6d0e69bf04494e69"/>
    <p:sldId xmlns:r="http://schemas.openxmlformats.org/officeDocument/2006/relationships" id="259" r:id="Rf08d0cc456e84b72"/>
    <p:sldId xmlns:r="http://schemas.openxmlformats.org/officeDocument/2006/relationships" id="260" r:id="R2704129c3b924eed"/>
    <p:sldId xmlns:r="http://schemas.openxmlformats.org/officeDocument/2006/relationships" id="261" r:id="Rd026851773ef4966"/>
    <p:sldId xmlns:r="http://schemas.openxmlformats.org/officeDocument/2006/relationships" id="262" r:id="R8c7aa314a211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1d29a61c6422a" /><Relationship Type="http://schemas.openxmlformats.org/officeDocument/2006/relationships/slide" Target="/ppt/slides/slide1.xml" Id="Rc86c2f9d96db4d9c" /><Relationship Type="http://schemas.openxmlformats.org/officeDocument/2006/relationships/slide" Target="/ppt/slides/slide2.xml" Id="R824f91690d9c46cc" /><Relationship Type="http://schemas.openxmlformats.org/officeDocument/2006/relationships/slide" Target="/ppt/slides/slide3.xml" Id="R6d0e69bf04494e69" /><Relationship Type="http://schemas.openxmlformats.org/officeDocument/2006/relationships/slide" Target="/ppt/slides/slide4.xml" Id="Rf08d0cc456e84b72" /><Relationship Type="http://schemas.openxmlformats.org/officeDocument/2006/relationships/slide" Target="/ppt/slides/slide5.xml" Id="R2704129c3b924eed" /><Relationship Type="http://schemas.openxmlformats.org/officeDocument/2006/relationships/slide" Target="/ppt/slides/slide6.xml" Id="Rd026851773ef4966" /><Relationship Type="http://schemas.openxmlformats.org/officeDocument/2006/relationships/slide" Target="/ppt/slides/slide7.xml" Id="R8c7aa314a211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dbab562cd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b224df1d4bdd" /><Relationship Type="http://schemas.openxmlformats.org/officeDocument/2006/relationships/theme" Target="/ppt/slideMasters/theme/theme1.xml" Id="R87022b16ae89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9b224df1d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fc551630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6b454e1f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0aa228149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86aecf547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8c122bea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57b4a4a20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7c1dd8750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