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0e89f0a2a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0f1bc38dec4d29"/>
  </p:sldMasterIdLst>
  <p:sldIdLst>
    <p:sldId xmlns:r="http://schemas.openxmlformats.org/officeDocument/2006/relationships" id="256" r:id="R767a2cb0849e4457"/>
    <p:sldId xmlns:r="http://schemas.openxmlformats.org/officeDocument/2006/relationships" id="257" r:id="R9b66420a227a4a28"/>
    <p:sldId xmlns:r="http://schemas.openxmlformats.org/officeDocument/2006/relationships" id="258" r:id="Red3f0a65c0094b50"/>
    <p:sldId xmlns:r="http://schemas.openxmlformats.org/officeDocument/2006/relationships" id="259" r:id="R4fc265d7467e4b00"/>
    <p:sldId xmlns:r="http://schemas.openxmlformats.org/officeDocument/2006/relationships" id="260" r:id="Ra2b17d8c631c4066"/>
    <p:sldId xmlns:r="http://schemas.openxmlformats.org/officeDocument/2006/relationships" id="261" r:id="Rc4c48dab6f984371"/>
    <p:sldId xmlns:r="http://schemas.openxmlformats.org/officeDocument/2006/relationships" id="262" r:id="R6ac42ad37c51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f1bc38dec4d29" /><Relationship Type="http://schemas.openxmlformats.org/officeDocument/2006/relationships/slide" Target="/ppt/slides/slide1.xml" Id="R767a2cb0849e4457" /><Relationship Type="http://schemas.openxmlformats.org/officeDocument/2006/relationships/slide" Target="/ppt/slides/slide2.xml" Id="R9b66420a227a4a28" /><Relationship Type="http://schemas.openxmlformats.org/officeDocument/2006/relationships/slide" Target="/ppt/slides/slide3.xml" Id="Red3f0a65c0094b50" /><Relationship Type="http://schemas.openxmlformats.org/officeDocument/2006/relationships/slide" Target="/ppt/slides/slide4.xml" Id="R4fc265d7467e4b00" /><Relationship Type="http://schemas.openxmlformats.org/officeDocument/2006/relationships/slide" Target="/ppt/slides/slide5.xml" Id="Ra2b17d8c631c4066" /><Relationship Type="http://schemas.openxmlformats.org/officeDocument/2006/relationships/slide" Target="/ppt/slides/slide6.xml" Id="Rc4c48dab6f984371" /><Relationship Type="http://schemas.openxmlformats.org/officeDocument/2006/relationships/slide" Target="/ppt/slides/slide7.xml" Id="R6ac42ad37c51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bb2f99e49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36315ca9a4a46" /><Relationship Type="http://schemas.openxmlformats.org/officeDocument/2006/relationships/theme" Target="/ppt/slideMasters/theme/theme1.xml" Id="R5eb8c5289fc2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36315ca9a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e562f2676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9ab03cb4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8fdfd156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d15720bd2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0e5e2d9a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de94a738748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672620b3d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ORIGO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ORIGO ALPHA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13 935 167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WILLIAM KENNEY FRØISLAND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vei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914 568 315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