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847977b15745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f742e56bb84e24"/>
  </p:sldMasterIdLst>
  <p:sldIdLst>
    <p:sldId xmlns:r="http://schemas.openxmlformats.org/officeDocument/2006/relationships" id="256" r:id="Rf2290844ed8e4afb"/>
    <p:sldId xmlns:r="http://schemas.openxmlformats.org/officeDocument/2006/relationships" id="257" r:id="R91a50920d9034df2"/>
    <p:sldId xmlns:r="http://schemas.openxmlformats.org/officeDocument/2006/relationships" id="258" r:id="R31f5456f43c54771"/>
    <p:sldId xmlns:r="http://schemas.openxmlformats.org/officeDocument/2006/relationships" id="259" r:id="R6c1c1d80b22f4f0d"/>
    <p:sldId xmlns:r="http://schemas.openxmlformats.org/officeDocument/2006/relationships" id="260" r:id="R75a451dedbb24a0f"/>
    <p:sldId xmlns:r="http://schemas.openxmlformats.org/officeDocument/2006/relationships" id="261" r:id="Ree50063859834b82"/>
    <p:sldId xmlns:r="http://schemas.openxmlformats.org/officeDocument/2006/relationships" id="262" r:id="R9e2562d34f0641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f742e56bb84e24" /><Relationship Type="http://schemas.openxmlformats.org/officeDocument/2006/relationships/slide" Target="/ppt/slides/slide1.xml" Id="Rf2290844ed8e4afb" /><Relationship Type="http://schemas.openxmlformats.org/officeDocument/2006/relationships/slide" Target="/ppt/slides/slide2.xml" Id="R91a50920d9034df2" /><Relationship Type="http://schemas.openxmlformats.org/officeDocument/2006/relationships/slide" Target="/ppt/slides/slide3.xml" Id="R31f5456f43c54771" /><Relationship Type="http://schemas.openxmlformats.org/officeDocument/2006/relationships/slide" Target="/ppt/slides/slide4.xml" Id="R6c1c1d80b22f4f0d" /><Relationship Type="http://schemas.openxmlformats.org/officeDocument/2006/relationships/slide" Target="/ppt/slides/slide5.xml" Id="R75a451dedbb24a0f" /><Relationship Type="http://schemas.openxmlformats.org/officeDocument/2006/relationships/slide" Target="/ppt/slides/slide6.xml" Id="Ree50063859834b82" /><Relationship Type="http://schemas.openxmlformats.org/officeDocument/2006/relationships/slide" Target="/ppt/slides/slide7.xml" Id="R9e2562d34f0641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6df2ece7fe40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9ed9b30b5458c" /><Relationship Type="http://schemas.openxmlformats.org/officeDocument/2006/relationships/theme" Target="/ppt/slideMasters/theme/theme1.xml" Id="R22d674ab57aa4b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69ed9b30b545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25e931eee46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badfbc38d42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f698abdfc48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e0551f20f42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2e11b174f4d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7c2ecbb394a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4acd10dea4f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BJARTLAND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BJARTLAND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BJARTLAND ble etablert [år] og holder til i Gjerdsvika.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BJARTLAND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BJARTLAND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BJARTLAND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152 257 378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233 647 171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235 266 107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BJARTLAND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MAGNE SLETTEVOLL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BJARTLAND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Dekkevegen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6083 Gjerdsvika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914 579 589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BJARTLAND</a:t>
            </a:r>
          </a:p>
        </p:txBody>
      </p:sp>
    </p:spTree>
  </p:cSld>
  <p:clrMapOvr>
    <a:masterClrMapping xmlns:a="http://schemas.openxmlformats.org/drawingml/2006/main"/>
  </p:clrMapOvr>
</p:sld>
</file>