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1bb4a33b2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35bdcc9404270"/>
  </p:sldMasterIdLst>
  <p:sldIdLst>
    <p:sldId xmlns:r="http://schemas.openxmlformats.org/officeDocument/2006/relationships" id="256" r:id="R9302982d236140de"/>
    <p:sldId xmlns:r="http://schemas.openxmlformats.org/officeDocument/2006/relationships" id="257" r:id="R136728a189c246f8"/>
    <p:sldId xmlns:r="http://schemas.openxmlformats.org/officeDocument/2006/relationships" id="258" r:id="R621711b770c942cd"/>
    <p:sldId xmlns:r="http://schemas.openxmlformats.org/officeDocument/2006/relationships" id="259" r:id="Rc193d85ee952432e"/>
    <p:sldId xmlns:r="http://schemas.openxmlformats.org/officeDocument/2006/relationships" id="260" r:id="Rdeb1f613331746cb"/>
    <p:sldId xmlns:r="http://schemas.openxmlformats.org/officeDocument/2006/relationships" id="261" r:id="R816a0688ea5243b8"/>
    <p:sldId xmlns:r="http://schemas.openxmlformats.org/officeDocument/2006/relationships" id="262" r:id="R70e2988b17b8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35bdcc9404270" /><Relationship Type="http://schemas.openxmlformats.org/officeDocument/2006/relationships/slide" Target="/ppt/slides/slide1.xml" Id="R9302982d236140de" /><Relationship Type="http://schemas.openxmlformats.org/officeDocument/2006/relationships/slide" Target="/ppt/slides/slide2.xml" Id="R136728a189c246f8" /><Relationship Type="http://schemas.openxmlformats.org/officeDocument/2006/relationships/slide" Target="/ppt/slides/slide3.xml" Id="R621711b770c942cd" /><Relationship Type="http://schemas.openxmlformats.org/officeDocument/2006/relationships/slide" Target="/ppt/slides/slide4.xml" Id="Rc193d85ee952432e" /><Relationship Type="http://schemas.openxmlformats.org/officeDocument/2006/relationships/slide" Target="/ppt/slides/slide5.xml" Id="Rdeb1f613331746cb" /><Relationship Type="http://schemas.openxmlformats.org/officeDocument/2006/relationships/slide" Target="/ppt/slides/slide6.xml" Id="R816a0688ea5243b8" /><Relationship Type="http://schemas.openxmlformats.org/officeDocument/2006/relationships/slide" Target="/ppt/slides/slide7.xml" Id="R70e2988b17b8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dd382b18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a9a09c4e4474d" /><Relationship Type="http://schemas.openxmlformats.org/officeDocument/2006/relationships/theme" Target="/ppt/slideMasters/theme/theme1.xml" Id="R5e42ce309463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a9a09c4e4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676f5dd75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d5394daf9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f95f99ac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6225b2ce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3c6dc404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44a201a9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b68d027b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18 119 950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SOLLI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BRAATHEN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Damfaret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atle@oslobygginnredning.no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SOBRA INVEST AS</a:t>
            </a:r>
          </a:p>
        </p:txBody>
      </p:sp>
    </p:spTree>
  </p:cSld>
  <p:clrMapOvr>
    <a:masterClrMapping xmlns:a="http://schemas.openxmlformats.org/drawingml/2006/main"/>
  </p:clrMapOvr>
</p:sld>
</file>