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a3415cd8de4d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ba71f356454d31"/>
  </p:sldMasterIdLst>
  <p:sldIdLst>
    <p:sldId xmlns:r="http://schemas.openxmlformats.org/officeDocument/2006/relationships" id="256" r:id="R73b6cd89f7dc49c8"/>
    <p:sldId xmlns:r="http://schemas.openxmlformats.org/officeDocument/2006/relationships" id="257" r:id="Rb3babdb981ea4ed2"/>
    <p:sldId xmlns:r="http://schemas.openxmlformats.org/officeDocument/2006/relationships" id="258" r:id="R9b50989810734aae"/>
    <p:sldId xmlns:r="http://schemas.openxmlformats.org/officeDocument/2006/relationships" id="259" r:id="Rcc83900feaa444d8"/>
    <p:sldId xmlns:r="http://schemas.openxmlformats.org/officeDocument/2006/relationships" id="260" r:id="R11fafe44a9fc47f7"/>
    <p:sldId xmlns:r="http://schemas.openxmlformats.org/officeDocument/2006/relationships" id="261" r:id="Rfc13ebe53ad44316"/>
    <p:sldId xmlns:r="http://schemas.openxmlformats.org/officeDocument/2006/relationships" id="262" r:id="Rf30358af461d44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ba71f356454d31" /><Relationship Type="http://schemas.openxmlformats.org/officeDocument/2006/relationships/slide" Target="/ppt/slides/slide1.xml" Id="R73b6cd89f7dc49c8" /><Relationship Type="http://schemas.openxmlformats.org/officeDocument/2006/relationships/slide" Target="/ppt/slides/slide2.xml" Id="Rb3babdb981ea4ed2" /><Relationship Type="http://schemas.openxmlformats.org/officeDocument/2006/relationships/slide" Target="/ppt/slides/slide3.xml" Id="R9b50989810734aae" /><Relationship Type="http://schemas.openxmlformats.org/officeDocument/2006/relationships/slide" Target="/ppt/slides/slide4.xml" Id="Rcc83900feaa444d8" /><Relationship Type="http://schemas.openxmlformats.org/officeDocument/2006/relationships/slide" Target="/ppt/slides/slide5.xml" Id="R11fafe44a9fc47f7" /><Relationship Type="http://schemas.openxmlformats.org/officeDocument/2006/relationships/slide" Target="/ppt/slides/slide6.xml" Id="Rfc13ebe53ad44316" /><Relationship Type="http://schemas.openxmlformats.org/officeDocument/2006/relationships/slide" Target="/ppt/slides/slide7.xml" Id="Rf30358af461d44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79c60b608146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f918bd4dc4caf" /><Relationship Type="http://schemas.openxmlformats.org/officeDocument/2006/relationships/theme" Target="/ppt/slideMasters/theme/theme1.xml" Id="R348889a44eca4d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9f918bd4dc4c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2e24aee2740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993e6261a4a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b4dddc4f84e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168102ea74c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9f7a46bcd4b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bf3538aad40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3f79500124f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STIGMA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STIGMA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STIGMA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STIGMA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STIGMA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STIGMA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5 874 341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5 950 812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STIGMA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 MATHISEN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STIGMA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Lachmanns vei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0495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stig@oslobygginnredning.no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914 584 809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STIGMA INVEST AS</a:t>
            </a:r>
          </a:p>
        </p:txBody>
      </p:sp>
    </p:spTree>
  </p:cSld>
  <p:clrMapOvr>
    <a:masterClrMapping xmlns:a="http://schemas.openxmlformats.org/drawingml/2006/main"/>
  </p:clrMapOvr>
</p:sld>
</file>