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ee3a125c5149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504672df9d4f3c"/>
  </p:sldMasterIdLst>
  <p:sldIdLst>
    <p:sldId xmlns:r="http://schemas.openxmlformats.org/officeDocument/2006/relationships" id="256" r:id="R67dc1e1178cd41b9"/>
    <p:sldId xmlns:r="http://schemas.openxmlformats.org/officeDocument/2006/relationships" id="257" r:id="R7d4c49c94b714acd"/>
    <p:sldId xmlns:r="http://schemas.openxmlformats.org/officeDocument/2006/relationships" id="258" r:id="R728b6a3367aa495f"/>
    <p:sldId xmlns:r="http://schemas.openxmlformats.org/officeDocument/2006/relationships" id="259" r:id="R597afbbd30a1464d"/>
    <p:sldId xmlns:r="http://schemas.openxmlformats.org/officeDocument/2006/relationships" id="260" r:id="R9905059f68d04110"/>
    <p:sldId xmlns:r="http://schemas.openxmlformats.org/officeDocument/2006/relationships" id="261" r:id="R243eda0997df458a"/>
    <p:sldId xmlns:r="http://schemas.openxmlformats.org/officeDocument/2006/relationships" id="262" r:id="R25743009a3274b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504672df9d4f3c" /><Relationship Type="http://schemas.openxmlformats.org/officeDocument/2006/relationships/slide" Target="/ppt/slides/slide1.xml" Id="R67dc1e1178cd41b9" /><Relationship Type="http://schemas.openxmlformats.org/officeDocument/2006/relationships/slide" Target="/ppt/slides/slide2.xml" Id="R7d4c49c94b714acd" /><Relationship Type="http://schemas.openxmlformats.org/officeDocument/2006/relationships/slide" Target="/ppt/slides/slide3.xml" Id="R728b6a3367aa495f" /><Relationship Type="http://schemas.openxmlformats.org/officeDocument/2006/relationships/slide" Target="/ppt/slides/slide4.xml" Id="R597afbbd30a1464d" /><Relationship Type="http://schemas.openxmlformats.org/officeDocument/2006/relationships/slide" Target="/ppt/slides/slide5.xml" Id="R9905059f68d04110" /><Relationship Type="http://schemas.openxmlformats.org/officeDocument/2006/relationships/slide" Target="/ppt/slides/slide6.xml" Id="R243eda0997df458a" /><Relationship Type="http://schemas.openxmlformats.org/officeDocument/2006/relationships/slide" Target="/ppt/slides/slide7.xml" Id="R25743009a3274b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26ca66f0bb4f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df1de769f24ec6" /><Relationship Type="http://schemas.openxmlformats.org/officeDocument/2006/relationships/theme" Target="/ppt/slideMasters/theme/theme1.xml" Id="R2e98666ec89944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df1de769f24e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e0c0e35844c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38293c33094b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05941fd0e4d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31fc57a80144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b92d563c846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44e621d27e45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01c132cad48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KEWE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KEWE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KEWE INVEST AS ble etablert [år] og holder til i Skjetten.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KEWE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KEWE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KEWE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−58 462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181 058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9 014 296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9 071 262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KEWE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KEVIN WALLACE EID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KARIN SKOTT EID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KEWE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Skjettenveien 50A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2013 Skjetten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kevin@oslobygginnredning.no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914 587 662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KEWE INVEST AS</a:t>
            </a:r>
          </a:p>
        </p:txBody>
      </p:sp>
    </p:spTree>
  </p:cSld>
  <p:clrMapOvr>
    <a:masterClrMapping xmlns:a="http://schemas.openxmlformats.org/drawingml/2006/main"/>
  </p:clrMapOvr>
</p:sld>
</file>