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9951bef7f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cc7182f9443b8"/>
  </p:sldMasterIdLst>
  <p:sldIdLst>
    <p:sldId xmlns:r="http://schemas.openxmlformats.org/officeDocument/2006/relationships" id="256" r:id="R86bf53de6b4c4b0c"/>
    <p:sldId xmlns:r="http://schemas.openxmlformats.org/officeDocument/2006/relationships" id="257" r:id="R348232564eab4609"/>
    <p:sldId xmlns:r="http://schemas.openxmlformats.org/officeDocument/2006/relationships" id="258" r:id="Re3b64cec55a84280"/>
    <p:sldId xmlns:r="http://schemas.openxmlformats.org/officeDocument/2006/relationships" id="259" r:id="Rf04ca95379174659"/>
    <p:sldId xmlns:r="http://schemas.openxmlformats.org/officeDocument/2006/relationships" id="260" r:id="R83744cea4b3049d6"/>
    <p:sldId xmlns:r="http://schemas.openxmlformats.org/officeDocument/2006/relationships" id="261" r:id="R298a27e43bfc437e"/>
    <p:sldId xmlns:r="http://schemas.openxmlformats.org/officeDocument/2006/relationships" id="262" r:id="R1360938ab61c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cc7182f9443b8" /><Relationship Type="http://schemas.openxmlformats.org/officeDocument/2006/relationships/slide" Target="/ppt/slides/slide1.xml" Id="R86bf53de6b4c4b0c" /><Relationship Type="http://schemas.openxmlformats.org/officeDocument/2006/relationships/slide" Target="/ppt/slides/slide2.xml" Id="R348232564eab4609" /><Relationship Type="http://schemas.openxmlformats.org/officeDocument/2006/relationships/slide" Target="/ppt/slides/slide3.xml" Id="Re3b64cec55a84280" /><Relationship Type="http://schemas.openxmlformats.org/officeDocument/2006/relationships/slide" Target="/ppt/slides/slide4.xml" Id="Rf04ca95379174659" /><Relationship Type="http://schemas.openxmlformats.org/officeDocument/2006/relationships/slide" Target="/ppt/slides/slide5.xml" Id="R83744cea4b3049d6" /><Relationship Type="http://schemas.openxmlformats.org/officeDocument/2006/relationships/slide" Target="/ppt/slides/slide6.xml" Id="R298a27e43bfc437e" /><Relationship Type="http://schemas.openxmlformats.org/officeDocument/2006/relationships/slide" Target="/ppt/slides/slide7.xml" Id="R1360938ab61c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c819409e8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b4fd796745a1" /><Relationship Type="http://schemas.openxmlformats.org/officeDocument/2006/relationships/theme" Target="/ppt/slideMasters/theme/theme1.xml" Id="Rb91f510c3970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0b4fd7967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596dea38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46e79eea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34c2b4be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7a06ecd6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00bdc7cc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12ab0e70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e0f18261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