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bfaca70c0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bc62d657a4498"/>
  </p:sldMasterIdLst>
  <p:sldIdLst>
    <p:sldId xmlns:r="http://schemas.openxmlformats.org/officeDocument/2006/relationships" id="256" r:id="R33fb9677f98c459d"/>
    <p:sldId xmlns:r="http://schemas.openxmlformats.org/officeDocument/2006/relationships" id="257" r:id="R4cec93f821fb4860"/>
    <p:sldId xmlns:r="http://schemas.openxmlformats.org/officeDocument/2006/relationships" id="258" r:id="Ra071c282a25a4999"/>
    <p:sldId xmlns:r="http://schemas.openxmlformats.org/officeDocument/2006/relationships" id="259" r:id="Rb1304061acce4629"/>
    <p:sldId xmlns:r="http://schemas.openxmlformats.org/officeDocument/2006/relationships" id="260" r:id="Ref2f84adbcd34bd6"/>
    <p:sldId xmlns:r="http://schemas.openxmlformats.org/officeDocument/2006/relationships" id="261" r:id="Rba58c9e358a04aab"/>
    <p:sldId xmlns:r="http://schemas.openxmlformats.org/officeDocument/2006/relationships" id="262" r:id="R5e6ad18394d5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bc62d657a4498" /><Relationship Type="http://schemas.openxmlformats.org/officeDocument/2006/relationships/slide" Target="/ppt/slides/slide1.xml" Id="R33fb9677f98c459d" /><Relationship Type="http://schemas.openxmlformats.org/officeDocument/2006/relationships/slide" Target="/ppt/slides/slide2.xml" Id="R4cec93f821fb4860" /><Relationship Type="http://schemas.openxmlformats.org/officeDocument/2006/relationships/slide" Target="/ppt/slides/slide3.xml" Id="Ra071c282a25a4999" /><Relationship Type="http://schemas.openxmlformats.org/officeDocument/2006/relationships/slide" Target="/ppt/slides/slide4.xml" Id="Rb1304061acce4629" /><Relationship Type="http://schemas.openxmlformats.org/officeDocument/2006/relationships/slide" Target="/ppt/slides/slide5.xml" Id="Ref2f84adbcd34bd6" /><Relationship Type="http://schemas.openxmlformats.org/officeDocument/2006/relationships/slide" Target="/ppt/slides/slide6.xml" Id="Rba58c9e358a04aab" /><Relationship Type="http://schemas.openxmlformats.org/officeDocument/2006/relationships/slide" Target="/ppt/slides/slide7.xml" Id="R5e6ad18394d5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e20247ffd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eab4bf1754b64" /><Relationship Type="http://schemas.openxmlformats.org/officeDocument/2006/relationships/theme" Target="/ppt/slideMasters/theme/theme1.xml" Id="R85ecca26b64f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eab4bf175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60af629d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1da14744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a27f3e68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ecf0dbb8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4d2254b8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0eccf9731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b1575272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EIDSVAAG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EIDSVAAG HOLDING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54 212 031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EIDSVAAG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Eidsvaag AS, Gurvikdalsveien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914 592 682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EIDSVAAG HOLDING AS</a:t>
            </a:r>
          </a:p>
        </p:txBody>
      </p:sp>
    </p:spTree>
  </p:cSld>
  <p:clrMapOvr>
    <a:masterClrMapping xmlns:a="http://schemas.openxmlformats.org/drawingml/2006/main"/>
  </p:clrMapOvr>
</p:sld>
</file>