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e4ce1d05ab9443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a20dc7ec30d4f1a"/>
  </p:sldMasterIdLst>
  <p:sldIdLst>
    <p:sldId xmlns:r="http://schemas.openxmlformats.org/officeDocument/2006/relationships" id="256" r:id="R51a9f266e5fb40ef"/>
    <p:sldId xmlns:r="http://schemas.openxmlformats.org/officeDocument/2006/relationships" id="257" r:id="Rcc678a02e39d425e"/>
    <p:sldId xmlns:r="http://schemas.openxmlformats.org/officeDocument/2006/relationships" id="258" r:id="R65291f827a5140df"/>
    <p:sldId xmlns:r="http://schemas.openxmlformats.org/officeDocument/2006/relationships" id="259" r:id="R352e54322c9b4493"/>
    <p:sldId xmlns:r="http://schemas.openxmlformats.org/officeDocument/2006/relationships" id="260" r:id="R2ae8e0f269d7470b"/>
    <p:sldId xmlns:r="http://schemas.openxmlformats.org/officeDocument/2006/relationships" id="261" r:id="R391c1844a3b844f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20dc7ec30d4f1a" /><Relationship Type="http://schemas.openxmlformats.org/officeDocument/2006/relationships/slide" Target="/ppt/slides/slide1.xml" Id="R51a9f266e5fb40ef" /><Relationship Type="http://schemas.openxmlformats.org/officeDocument/2006/relationships/slide" Target="/ppt/slides/slide2.xml" Id="Rcc678a02e39d425e" /><Relationship Type="http://schemas.openxmlformats.org/officeDocument/2006/relationships/slide" Target="/ppt/slides/slide3.xml" Id="R65291f827a5140df" /><Relationship Type="http://schemas.openxmlformats.org/officeDocument/2006/relationships/slide" Target="/ppt/slides/slide4.xml" Id="R352e54322c9b4493" /><Relationship Type="http://schemas.openxmlformats.org/officeDocument/2006/relationships/slide" Target="/ppt/slides/slide5.xml" Id="R2ae8e0f269d7470b" /><Relationship Type="http://schemas.openxmlformats.org/officeDocument/2006/relationships/slide" Target="/ppt/slides/slide6.xml" Id="R391c1844a3b844f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94775125ea34c3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35661b28444ee8" /><Relationship Type="http://schemas.openxmlformats.org/officeDocument/2006/relationships/theme" Target="/ppt/slideMasters/theme/theme1.xml" Id="R27a47c31d6a442a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535661b28444ee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6434f474b6418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ab84baa7c3406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77cbf605bd4e0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f7065fae85417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6bbe73f8d448d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bbbd354e1749e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HORDALAND TRANSPORT OG MASKIN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HORDALAND TRANSPORT OG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HORDALAND TRANSPORT OG MASKIN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HORDALAND TRANSPORT OG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HORDALAND TRANSPORT OG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HORDALAND TRANSPORT OG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ALMBERG BIRTHE-KRISTINE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HORDALAND TRANSPORT OG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914 599 539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HORDALAND TRANSPORT OG MASKIN AS</a:t>
            </a:r>
          </a:p>
        </p:txBody>
      </p:sp>
    </p:spTree>
  </p:cSld>
  <p:clrMapOvr>
    <a:masterClrMapping xmlns:a="http://schemas.openxmlformats.org/drawingml/2006/main"/>
  </p:clrMapOvr>
</p:sld>
</file>