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87dd589c8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80e117789442c"/>
  </p:sldMasterIdLst>
  <p:sldIdLst>
    <p:sldId xmlns:r="http://schemas.openxmlformats.org/officeDocument/2006/relationships" id="256" r:id="Rcee4307d11394dd2"/>
    <p:sldId xmlns:r="http://schemas.openxmlformats.org/officeDocument/2006/relationships" id="257" r:id="R157d6cb67a9d4b94"/>
    <p:sldId xmlns:r="http://schemas.openxmlformats.org/officeDocument/2006/relationships" id="258" r:id="Rfc8c4ae8aef34db2"/>
    <p:sldId xmlns:r="http://schemas.openxmlformats.org/officeDocument/2006/relationships" id="259" r:id="Re7525962251b4329"/>
    <p:sldId xmlns:r="http://schemas.openxmlformats.org/officeDocument/2006/relationships" id="260" r:id="Rc4d474e4c33b47ee"/>
    <p:sldId xmlns:r="http://schemas.openxmlformats.org/officeDocument/2006/relationships" id="261" r:id="R8b4a003777054047"/>
    <p:sldId xmlns:r="http://schemas.openxmlformats.org/officeDocument/2006/relationships" id="262" r:id="Rb3ccba135692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80e117789442c" /><Relationship Type="http://schemas.openxmlformats.org/officeDocument/2006/relationships/slide" Target="/ppt/slides/slide1.xml" Id="Rcee4307d11394dd2" /><Relationship Type="http://schemas.openxmlformats.org/officeDocument/2006/relationships/slide" Target="/ppt/slides/slide2.xml" Id="R157d6cb67a9d4b94" /><Relationship Type="http://schemas.openxmlformats.org/officeDocument/2006/relationships/slide" Target="/ppt/slides/slide3.xml" Id="Rfc8c4ae8aef34db2" /><Relationship Type="http://schemas.openxmlformats.org/officeDocument/2006/relationships/slide" Target="/ppt/slides/slide4.xml" Id="Re7525962251b4329" /><Relationship Type="http://schemas.openxmlformats.org/officeDocument/2006/relationships/slide" Target="/ppt/slides/slide5.xml" Id="Rc4d474e4c33b47ee" /><Relationship Type="http://schemas.openxmlformats.org/officeDocument/2006/relationships/slide" Target="/ppt/slides/slide6.xml" Id="R8b4a003777054047" /><Relationship Type="http://schemas.openxmlformats.org/officeDocument/2006/relationships/slide" Target="/ppt/slides/slide7.xml" Id="Rb3ccba135692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67b141984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a24f8c6fd46c5" /><Relationship Type="http://schemas.openxmlformats.org/officeDocument/2006/relationships/theme" Target="/ppt/slideMasters/theme/theme1.xml" Id="Rc0dede4418c6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a24f8c6fd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b313cfab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e8586205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4b0b0b20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7a75275c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1d481f590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576e2f01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20a17ab2a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TECTA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−3 410 786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47 140 969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Revisjonsselskapet AS, 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