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45900e49d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45b4099204de2"/>
  </p:sldMasterIdLst>
  <p:sldIdLst>
    <p:sldId xmlns:r="http://schemas.openxmlformats.org/officeDocument/2006/relationships" id="256" r:id="R3722d08a243c45d5"/>
    <p:sldId xmlns:r="http://schemas.openxmlformats.org/officeDocument/2006/relationships" id="257" r:id="R365b45a57e244356"/>
    <p:sldId xmlns:r="http://schemas.openxmlformats.org/officeDocument/2006/relationships" id="258" r:id="Rf8f94f0dc6da4f71"/>
    <p:sldId xmlns:r="http://schemas.openxmlformats.org/officeDocument/2006/relationships" id="259" r:id="Rc17fd805613f40b5"/>
    <p:sldId xmlns:r="http://schemas.openxmlformats.org/officeDocument/2006/relationships" id="260" r:id="R645b261a9e68434b"/>
    <p:sldId xmlns:r="http://schemas.openxmlformats.org/officeDocument/2006/relationships" id="261" r:id="R88723c976f404819"/>
    <p:sldId xmlns:r="http://schemas.openxmlformats.org/officeDocument/2006/relationships" id="262" r:id="R77aad1316aa5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45b4099204de2" /><Relationship Type="http://schemas.openxmlformats.org/officeDocument/2006/relationships/slide" Target="/ppt/slides/slide1.xml" Id="R3722d08a243c45d5" /><Relationship Type="http://schemas.openxmlformats.org/officeDocument/2006/relationships/slide" Target="/ppt/slides/slide2.xml" Id="R365b45a57e244356" /><Relationship Type="http://schemas.openxmlformats.org/officeDocument/2006/relationships/slide" Target="/ppt/slides/slide3.xml" Id="Rf8f94f0dc6da4f71" /><Relationship Type="http://schemas.openxmlformats.org/officeDocument/2006/relationships/slide" Target="/ppt/slides/slide4.xml" Id="Rc17fd805613f40b5" /><Relationship Type="http://schemas.openxmlformats.org/officeDocument/2006/relationships/slide" Target="/ppt/slides/slide5.xml" Id="R645b261a9e68434b" /><Relationship Type="http://schemas.openxmlformats.org/officeDocument/2006/relationships/slide" Target="/ppt/slides/slide6.xml" Id="R88723c976f404819" /><Relationship Type="http://schemas.openxmlformats.org/officeDocument/2006/relationships/slide" Target="/ppt/slides/slide7.xml" Id="R77aad1316aa5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4c58f27c2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0dbe03c74cb6" /><Relationship Type="http://schemas.openxmlformats.org/officeDocument/2006/relationships/theme" Target="/ppt/slideMasters/theme/theme1.xml" Id="R3d89ec4b2f84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90dbe03c7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b5c4ee67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82fff15b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ba4326a8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a5ad685b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88cd31da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ef2cca86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47a739bf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