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821be530747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8637f622e4bfe"/>
  </p:sldMasterIdLst>
  <p:sldIdLst>
    <p:sldId xmlns:r="http://schemas.openxmlformats.org/officeDocument/2006/relationships" id="256" r:id="R2e4371ecacf54d6c"/>
    <p:sldId xmlns:r="http://schemas.openxmlformats.org/officeDocument/2006/relationships" id="257" r:id="R2ca5295017be4b42"/>
    <p:sldId xmlns:r="http://schemas.openxmlformats.org/officeDocument/2006/relationships" id="258" r:id="R0954e8d355284d55"/>
    <p:sldId xmlns:r="http://schemas.openxmlformats.org/officeDocument/2006/relationships" id="259" r:id="Rdc6043b805db4788"/>
    <p:sldId xmlns:r="http://schemas.openxmlformats.org/officeDocument/2006/relationships" id="260" r:id="R4217e2050b5543a2"/>
    <p:sldId xmlns:r="http://schemas.openxmlformats.org/officeDocument/2006/relationships" id="261" r:id="R74995089d99745c2"/>
    <p:sldId xmlns:r="http://schemas.openxmlformats.org/officeDocument/2006/relationships" id="262" r:id="Rac0a0e40a584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8637f622e4bfe" /><Relationship Type="http://schemas.openxmlformats.org/officeDocument/2006/relationships/slide" Target="/ppt/slides/slide1.xml" Id="R2e4371ecacf54d6c" /><Relationship Type="http://schemas.openxmlformats.org/officeDocument/2006/relationships/slide" Target="/ppt/slides/slide2.xml" Id="R2ca5295017be4b42" /><Relationship Type="http://schemas.openxmlformats.org/officeDocument/2006/relationships/slide" Target="/ppt/slides/slide3.xml" Id="R0954e8d355284d55" /><Relationship Type="http://schemas.openxmlformats.org/officeDocument/2006/relationships/slide" Target="/ppt/slides/slide4.xml" Id="Rdc6043b805db4788" /><Relationship Type="http://schemas.openxmlformats.org/officeDocument/2006/relationships/slide" Target="/ppt/slides/slide5.xml" Id="R4217e2050b5543a2" /><Relationship Type="http://schemas.openxmlformats.org/officeDocument/2006/relationships/slide" Target="/ppt/slides/slide6.xml" Id="R74995089d99745c2" /><Relationship Type="http://schemas.openxmlformats.org/officeDocument/2006/relationships/slide" Target="/ppt/slides/slide7.xml" Id="Rac0a0e40a584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5b5abe2e14c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74a863514f61" /><Relationship Type="http://schemas.openxmlformats.org/officeDocument/2006/relationships/theme" Target="/ppt/slideMasters/theme/theme1.xml" Id="R8a7abffa10a6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174a863514f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a28297ef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261370b08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6775e6e4341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267b2bac4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be94648a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7676df1748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e30ce0d73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ALVØEN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ALVØEN GÅRD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3 557 323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BENEDICTE SCHILBRED FASMER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FASMER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Ellingshaugen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50 99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d.fasmer@combiltel.no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914 610 281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ALVØEN GÅRD AS</a:t>
            </a:r>
          </a:p>
        </p:txBody>
      </p:sp>
    </p:spTree>
  </p:cSld>
  <p:clrMapOvr>
    <a:masterClrMapping xmlns:a="http://schemas.openxmlformats.org/drawingml/2006/main"/>
  </p:clrMapOvr>
</p:sld>
</file>