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e4ce27b25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bbfaa0cf24638"/>
  </p:sldMasterIdLst>
  <p:sldIdLst>
    <p:sldId xmlns:r="http://schemas.openxmlformats.org/officeDocument/2006/relationships" id="256" r:id="Rdfdc8c4d31394576"/>
    <p:sldId xmlns:r="http://schemas.openxmlformats.org/officeDocument/2006/relationships" id="257" r:id="Rf7911e7b11bc434a"/>
    <p:sldId xmlns:r="http://schemas.openxmlformats.org/officeDocument/2006/relationships" id="258" r:id="R2dd876f1629c45fc"/>
    <p:sldId xmlns:r="http://schemas.openxmlformats.org/officeDocument/2006/relationships" id="259" r:id="R2949e8317c174bda"/>
    <p:sldId xmlns:r="http://schemas.openxmlformats.org/officeDocument/2006/relationships" id="260" r:id="R198235b5004f40e9"/>
    <p:sldId xmlns:r="http://schemas.openxmlformats.org/officeDocument/2006/relationships" id="261" r:id="Rda668713c57347ee"/>
    <p:sldId xmlns:r="http://schemas.openxmlformats.org/officeDocument/2006/relationships" id="262" r:id="Rd714c8036f3d49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bbfaa0cf24638" /><Relationship Type="http://schemas.openxmlformats.org/officeDocument/2006/relationships/slide" Target="/ppt/slides/slide1.xml" Id="Rdfdc8c4d31394576" /><Relationship Type="http://schemas.openxmlformats.org/officeDocument/2006/relationships/slide" Target="/ppt/slides/slide2.xml" Id="Rf7911e7b11bc434a" /><Relationship Type="http://schemas.openxmlformats.org/officeDocument/2006/relationships/slide" Target="/ppt/slides/slide3.xml" Id="R2dd876f1629c45fc" /><Relationship Type="http://schemas.openxmlformats.org/officeDocument/2006/relationships/slide" Target="/ppt/slides/slide4.xml" Id="R2949e8317c174bda" /><Relationship Type="http://schemas.openxmlformats.org/officeDocument/2006/relationships/slide" Target="/ppt/slides/slide5.xml" Id="R198235b5004f40e9" /><Relationship Type="http://schemas.openxmlformats.org/officeDocument/2006/relationships/slide" Target="/ppt/slides/slide6.xml" Id="Rda668713c57347ee" /><Relationship Type="http://schemas.openxmlformats.org/officeDocument/2006/relationships/slide" Target="/ppt/slides/slide7.xml" Id="Rd714c8036f3d49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537ac3add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b7ec6861e402a" /><Relationship Type="http://schemas.openxmlformats.org/officeDocument/2006/relationships/theme" Target="/ppt/slideMasters/theme/theme1.xml" Id="R0681621ebf97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6b7ec6861e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138f0f951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4ec5856a4f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80ffe753e4a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93275ba2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e0a00950d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37b80f754e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33d3c00f6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