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2cfcf09ef743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76ee44a7c64afe"/>
  </p:sldMasterIdLst>
  <p:sldIdLst>
    <p:sldId xmlns:r="http://schemas.openxmlformats.org/officeDocument/2006/relationships" id="256" r:id="R2807b47a299143d4"/>
    <p:sldId xmlns:r="http://schemas.openxmlformats.org/officeDocument/2006/relationships" id="257" r:id="R2a4246a5aeb64339"/>
    <p:sldId xmlns:r="http://schemas.openxmlformats.org/officeDocument/2006/relationships" id="258" r:id="R8684c54057244270"/>
    <p:sldId xmlns:r="http://schemas.openxmlformats.org/officeDocument/2006/relationships" id="259" r:id="R652683cfe5eb4f8b"/>
    <p:sldId xmlns:r="http://schemas.openxmlformats.org/officeDocument/2006/relationships" id="260" r:id="R4c8de042a7754787"/>
    <p:sldId xmlns:r="http://schemas.openxmlformats.org/officeDocument/2006/relationships" id="261" r:id="Rc96926d458e44d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76ee44a7c64afe" /><Relationship Type="http://schemas.openxmlformats.org/officeDocument/2006/relationships/slide" Target="/ppt/slides/slide1.xml" Id="R2807b47a299143d4" /><Relationship Type="http://schemas.openxmlformats.org/officeDocument/2006/relationships/slide" Target="/ppt/slides/slide2.xml" Id="R2a4246a5aeb64339" /><Relationship Type="http://schemas.openxmlformats.org/officeDocument/2006/relationships/slide" Target="/ppt/slides/slide3.xml" Id="R8684c54057244270" /><Relationship Type="http://schemas.openxmlformats.org/officeDocument/2006/relationships/slide" Target="/ppt/slides/slide4.xml" Id="R652683cfe5eb4f8b" /><Relationship Type="http://schemas.openxmlformats.org/officeDocument/2006/relationships/slide" Target="/ppt/slides/slide5.xml" Id="R4c8de042a7754787" /><Relationship Type="http://schemas.openxmlformats.org/officeDocument/2006/relationships/slide" Target="/ppt/slides/slide6.xml" Id="Rc96926d458e44d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12efea8df4a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f7476436d45b6" /><Relationship Type="http://schemas.openxmlformats.org/officeDocument/2006/relationships/theme" Target="/ppt/slideMasters/theme/theme1.xml" Id="Rdf6252a7a763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f7476436d45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ba2f975cc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bdd5e8b8147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63498593944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716734f1346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986b0070d45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80cfa89734f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ULVEN P26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ULVEN P26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ULVEN P26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ULVEN P26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ULVEN P26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ULVEN P26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ULVEN P26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914 615 313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ULVEN P26 AS</a:t>
            </a:r>
          </a:p>
        </p:txBody>
      </p:sp>
    </p:spTree>
  </p:cSld>
  <p:clrMapOvr>
    <a:masterClrMapping xmlns:a="http://schemas.openxmlformats.org/drawingml/2006/main"/>
  </p:clrMapOvr>
</p:sld>
</file>