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81b36e2681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0dc16512d141e6"/>
  </p:sldMasterIdLst>
  <p:sldIdLst>
    <p:sldId xmlns:r="http://schemas.openxmlformats.org/officeDocument/2006/relationships" id="256" r:id="Rb42da3abdffb4803"/>
    <p:sldId xmlns:r="http://schemas.openxmlformats.org/officeDocument/2006/relationships" id="257" r:id="Rf96fbf0c8e9b4473"/>
    <p:sldId xmlns:r="http://schemas.openxmlformats.org/officeDocument/2006/relationships" id="258" r:id="R0b62aee5a01a4d81"/>
    <p:sldId xmlns:r="http://schemas.openxmlformats.org/officeDocument/2006/relationships" id="259" r:id="R64622cc8b8644e29"/>
    <p:sldId xmlns:r="http://schemas.openxmlformats.org/officeDocument/2006/relationships" id="260" r:id="R31b738c27e5c4087"/>
    <p:sldId xmlns:r="http://schemas.openxmlformats.org/officeDocument/2006/relationships" id="261" r:id="R0ddb9840da8d4a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dc16512d141e6" /><Relationship Type="http://schemas.openxmlformats.org/officeDocument/2006/relationships/slide" Target="/ppt/slides/slide1.xml" Id="Rb42da3abdffb4803" /><Relationship Type="http://schemas.openxmlformats.org/officeDocument/2006/relationships/slide" Target="/ppt/slides/slide2.xml" Id="Rf96fbf0c8e9b4473" /><Relationship Type="http://schemas.openxmlformats.org/officeDocument/2006/relationships/slide" Target="/ppt/slides/slide3.xml" Id="R0b62aee5a01a4d81" /><Relationship Type="http://schemas.openxmlformats.org/officeDocument/2006/relationships/slide" Target="/ppt/slides/slide4.xml" Id="R64622cc8b8644e29" /><Relationship Type="http://schemas.openxmlformats.org/officeDocument/2006/relationships/slide" Target="/ppt/slides/slide5.xml" Id="R31b738c27e5c4087" /><Relationship Type="http://schemas.openxmlformats.org/officeDocument/2006/relationships/slide" Target="/ppt/slides/slide6.xml" Id="R0ddb9840da8d4a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c2e78dd1d44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129512234405e" /><Relationship Type="http://schemas.openxmlformats.org/officeDocument/2006/relationships/theme" Target="/ppt/slideMasters/theme/theme1.xml" Id="Rbb0a64ed6e9e49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712951223440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3e26cd9ea44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d34c9660542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f76de86d7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08bbe37d248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0ac15816b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02e1a53ef40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