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6f1394297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36fd974e04d89"/>
  </p:sldMasterIdLst>
  <p:sldIdLst>
    <p:sldId xmlns:r="http://schemas.openxmlformats.org/officeDocument/2006/relationships" id="256" r:id="R5c219fd53e544280"/>
    <p:sldId xmlns:r="http://schemas.openxmlformats.org/officeDocument/2006/relationships" id="257" r:id="R5b70dffb174e411f"/>
    <p:sldId xmlns:r="http://schemas.openxmlformats.org/officeDocument/2006/relationships" id="258" r:id="R75ded37e85904c1d"/>
    <p:sldId xmlns:r="http://schemas.openxmlformats.org/officeDocument/2006/relationships" id="259" r:id="R83347e29864c486b"/>
    <p:sldId xmlns:r="http://schemas.openxmlformats.org/officeDocument/2006/relationships" id="260" r:id="Reab7a47aa9974ebb"/>
    <p:sldId xmlns:r="http://schemas.openxmlformats.org/officeDocument/2006/relationships" id="261" r:id="Rc70b2588a4944548"/>
    <p:sldId xmlns:r="http://schemas.openxmlformats.org/officeDocument/2006/relationships" id="262" r:id="R8120f50aba69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36fd974e04d89" /><Relationship Type="http://schemas.openxmlformats.org/officeDocument/2006/relationships/slide" Target="/ppt/slides/slide1.xml" Id="R5c219fd53e544280" /><Relationship Type="http://schemas.openxmlformats.org/officeDocument/2006/relationships/slide" Target="/ppt/slides/slide2.xml" Id="R5b70dffb174e411f" /><Relationship Type="http://schemas.openxmlformats.org/officeDocument/2006/relationships/slide" Target="/ppt/slides/slide3.xml" Id="R75ded37e85904c1d" /><Relationship Type="http://schemas.openxmlformats.org/officeDocument/2006/relationships/slide" Target="/ppt/slides/slide4.xml" Id="R83347e29864c486b" /><Relationship Type="http://schemas.openxmlformats.org/officeDocument/2006/relationships/slide" Target="/ppt/slides/slide5.xml" Id="Reab7a47aa9974ebb" /><Relationship Type="http://schemas.openxmlformats.org/officeDocument/2006/relationships/slide" Target="/ppt/slides/slide6.xml" Id="Rc70b2588a4944548" /><Relationship Type="http://schemas.openxmlformats.org/officeDocument/2006/relationships/slide" Target="/ppt/slides/slide7.xml" Id="R8120f50aba69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80556d325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34c46e3784d5d" /><Relationship Type="http://schemas.openxmlformats.org/officeDocument/2006/relationships/theme" Target="/ppt/slideMasters/theme/theme1.xml" Id="R683369a97344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34c46e378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69f1fe07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8255e871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c37baf3b6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ceab68eb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1625d8eb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364d7f4d2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b0c723d76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