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1b540f06e947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05bd1570044029"/>
  </p:sldMasterIdLst>
  <p:sldIdLst>
    <p:sldId xmlns:r="http://schemas.openxmlformats.org/officeDocument/2006/relationships" id="256" r:id="Rd7c10f10accf4eed"/>
    <p:sldId xmlns:r="http://schemas.openxmlformats.org/officeDocument/2006/relationships" id="257" r:id="Re145fecb855349d1"/>
    <p:sldId xmlns:r="http://schemas.openxmlformats.org/officeDocument/2006/relationships" id="258" r:id="Rbe3ec96069bb43ed"/>
    <p:sldId xmlns:r="http://schemas.openxmlformats.org/officeDocument/2006/relationships" id="259" r:id="R12f2d4403c3a4ac5"/>
    <p:sldId xmlns:r="http://schemas.openxmlformats.org/officeDocument/2006/relationships" id="260" r:id="R557b899e5ee643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05bd1570044029" /><Relationship Type="http://schemas.openxmlformats.org/officeDocument/2006/relationships/slide" Target="/ppt/slides/slide1.xml" Id="Rd7c10f10accf4eed" /><Relationship Type="http://schemas.openxmlformats.org/officeDocument/2006/relationships/slide" Target="/ppt/slides/slide2.xml" Id="Re145fecb855349d1" /><Relationship Type="http://schemas.openxmlformats.org/officeDocument/2006/relationships/slide" Target="/ppt/slides/slide3.xml" Id="Rbe3ec96069bb43ed" /><Relationship Type="http://schemas.openxmlformats.org/officeDocument/2006/relationships/slide" Target="/ppt/slides/slide4.xml" Id="R12f2d4403c3a4ac5" /><Relationship Type="http://schemas.openxmlformats.org/officeDocument/2006/relationships/slide" Target="/ppt/slides/slide5.xml" Id="R557b899e5ee643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d4b0f47fca45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1b483aad14f5a" /><Relationship Type="http://schemas.openxmlformats.org/officeDocument/2006/relationships/theme" Target="/ppt/slideMasters/theme/theme1.xml" Id="R243be7e7339c44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01b483aad14f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da437d74742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efccabdf843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1d0d2748746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0d242000f49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4263ae91544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TYSVÆR NÆRINGSVIRKSOMHET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NÆRINGSVIRKSOMHET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TYSVÆR NÆRINGSVIRKSOMHET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NÆRINGSVIRKSOMHET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NÆRINGSVIRKSOMHET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NÆRINGSVIRKSOMHET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914 657 253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NÆRINGSVIRKSOMHET AS</a:t>
            </a:r>
          </a:p>
        </p:txBody>
      </p:sp>
    </p:spTree>
  </p:cSld>
  <p:clrMapOvr>
    <a:masterClrMapping xmlns:a="http://schemas.openxmlformats.org/drawingml/2006/main"/>
  </p:clrMapOvr>
</p:sld>
</file>