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b4b8c47f324e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c316b9f8804ebb"/>
  </p:sldMasterIdLst>
  <p:sldIdLst>
    <p:sldId xmlns:r="http://schemas.openxmlformats.org/officeDocument/2006/relationships" id="256" r:id="R5d37d558382c41bd"/>
    <p:sldId xmlns:r="http://schemas.openxmlformats.org/officeDocument/2006/relationships" id="257" r:id="Rafa2e099ed8945c9"/>
    <p:sldId xmlns:r="http://schemas.openxmlformats.org/officeDocument/2006/relationships" id="258" r:id="R0bf8b7ff6e6f42de"/>
    <p:sldId xmlns:r="http://schemas.openxmlformats.org/officeDocument/2006/relationships" id="259" r:id="Re188df82d4c94613"/>
    <p:sldId xmlns:r="http://schemas.openxmlformats.org/officeDocument/2006/relationships" id="260" r:id="Rabc4653150894d7f"/>
    <p:sldId xmlns:r="http://schemas.openxmlformats.org/officeDocument/2006/relationships" id="261" r:id="R7fdc3f2b3fdc42c2"/>
    <p:sldId xmlns:r="http://schemas.openxmlformats.org/officeDocument/2006/relationships" id="262" r:id="R8441c2b2335446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316b9f8804ebb" /><Relationship Type="http://schemas.openxmlformats.org/officeDocument/2006/relationships/slide" Target="/ppt/slides/slide1.xml" Id="R5d37d558382c41bd" /><Relationship Type="http://schemas.openxmlformats.org/officeDocument/2006/relationships/slide" Target="/ppt/slides/slide2.xml" Id="Rafa2e099ed8945c9" /><Relationship Type="http://schemas.openxmlformats.org/officeDocument/2006/relationships/slide" Target="/ppt/slides/slide3.xml" Id="R0bf8b7ff6e6f42de" /><Relationship Type="http://schemas.openxmlformats.org/officeDocument/2006/relationships/slide" Target="/ppt/slides/slide4.xml" Id="Re188df82d4c94613" /><Relationship Type="http://schemas.openxmlformats.org/officeDocument/2006/relationships/slide" Target="/ppt/slides/slide5.xml" Id="Rabc4653150894d7f" /><Relationship Type="http://schemas.openxmlformats.org/officeDocument/2006/relationships/slide" Target="/ppt/slides/slide6.xml" Id="R7fdc3f2b3fdc42c2" /><Relationship Type="http://schemas.openxmlformats.org/officeDocument/2006/relationships/slide" Target="/ppt/slides/slide7.xml" Id="R8441c2b2335446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3872c4ec2c49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d9e485b31408b" /><Relationship Type="http://schemas.openxmlformats.org/officeDocument/2006/relationships/theme" Target="/ppt/slideMasters/theme/theme1.xml" Id="R907544b8255048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ed9e485b3140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98dc93ac940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ad8c5458642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18607de9d47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4909b52dd4b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70f46b5054c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5c138bd324b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fd0ef185842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NORDBØ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NORDBØ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23 759 103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11 047 286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60 015 572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356 339 895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569 015 960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NORDBØ AS  –  74,1 %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 REIDAR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NORDBØ REIDAR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EVENSTAD HILDEGUNN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NORDBØ TONE-BRIT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OLUFSEN HELENE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914 694 612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