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5a4846c38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f6bb56bb1487f"/>
  </p:sldMasterIdLst>
  <p:sldIdLst>
    <p:sldId xmlns:r="http://schemas.openxmlformats.org/officeDocument/2006/relationships" id="256" r:id="Re91a48e65f9e40e1"/>
    <p:sldId xmlns:r="http://schemas.openxmlformats.org/officeDocument/2006/relationships" id="257" r:id="Rb9c8bc961f834356"/>
    <p:sldId xmlns:r="http://schemas.openxmlformats.org/officeDocument/2006/relationships" id="258" r:id="R7e6e416d80de4101"/>
    <p:sldId xmlns:r="http://schemas.openxmlformats.org/officeDocument/2006/relationships" id="259" r:id="Rcfd87d2df4704532"/>
    <p:sldId xmlns:r="http://schemas.openxmlformats.org/officeDocument/2006/relationships" id="260" r:id="Ra608c2c16a0e4c49"/>
    <p:sldId xmlns:r="http://schemas.openxmlformats.org/officeDocument/2006/relationships" id="261" r:id="R6b948c28b3b143aa"/>
    <p:sldId xmlns:r="http://schemas.openxmlformats.org/officeDocument/2006/relationships" id="262" r:id="R1a213f5688bf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f6bb56bb1487f" /><Relationship Type="http://schemas.openxmlformats.org/officeDocument/2006/relationships/slide" Target="/ppt/slides/slide1.xml" Id="Re91a48e65f9e40e1" /><Relationship Type="http://schemas.openxmlformats.org/officeDocument/2006/relationships/slide" Target="/ppt/slides/slide2.xml" Id="Rb9c8bc961f834356" /><Relationship Type="http://schemas.openxmlformats.org/officeDocument/2006/relationships/slide" Target="/ppt/slides/slide3.xml" Id="R7e6e416d80de4101" /><Relationship Type="http://schemas.openxmlformats.org/officeDocument/2006/relationships/slide" Target="/ppt/slides/slide4.xml" Id="Rcfd87d2df4704532" /><Relationship Type="http://schemas.openxmlformats.org/officeDocument/2006/relationships/slide" Target="/ppt/slides/slide5.xml" Id="Ra608c2c16a0e4c49" /><Relationship Type="http://schemas.openxmlformats.org/officeDocument/2006/relationships/slide" Target="/ppt/slides/slide6.xml" Id="R6b948c28b3b143aa" /><Relationship Type="http://schemas.openxmlformats.org/officeDocument/2006/relationships/slide" Target="/ppt/slides/slide7.xml" Id="R1a213f5688bf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381b4e691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a2b107f8f4a7b" /><Relationship Type="http://schemas.openxmlformats.org/officeDocument/2006/relationships/theme" Target="/ppt/slideMasters/theme/theme1.xml" Id="R67b11fbcb49b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a2b107f8f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360f0113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f2d39b86f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45bf19a8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1224dca3b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6d38dcdbc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53e5347b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c1ac6a31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11 661 842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EMILIE SYVERSEN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MAIKEN SYVERSEN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TOMAS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ts@tst.as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914 716 098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TOSO INVEST AS</a:t>
            </a:r>
          </a:p>
        </p:txBody>
      </p:sp>
    </p:spTree>
  </p:cSld>
  <p:clrMapOvr>
    <a:masterClrMapping xmlns:a="http://schemas.openxmlformats.org/drawingml/2006/main"/>
  </p:clrMapOvr>
</p:sld>
</file>