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b9e28d19fbe4d3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83b9234e53442c0"/>
  </p:sldMasterIdLst>
  <p:sldIdLst>
    <p:sldId xmlns:r="http://schemas.openxmlformats.org/officeDocument/2006/relationships" id="256" r:id="R7f9bbe412ebc49be"/>
    <p:sldId xmlns:r="http://schemas.openxmlformats.org/officeDocument/2006/relationships" id="257" r:id="R57695e7a8bef41f3"/>
    <p:sldId xmlns:r="http://schemas.openxmlformats.org/officeDocument/2006/relationships" id="258" r:id="Rca2b77b172d54b20"/>
    <p:sldId xmlns:r="http://schemas.openxmlformats.org/officeDocument/2006/relationships" id="259" r:id="Rd2b11d1222b543d9"/>
    <p:sldId xmlns:r="http://schemas.openxmlformats.org/officeDocument/2006/relationships" id="260" r:id="R4ae040b25b5a42ef"/>
    <p:sldId xmlns:r="http://schemas.openxmlformats.org/officeDocument/2006/relationships" id="261" r:id="R7c2e81cf11b84e9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83b9234e53442c0" /><Relationship Type="http://schemas.openxmlformats.org/officeDocument/2006/relationships/slide" Target="/ppt/slides/slide1.xml" Id="R7f9bbe412ebc49be" /><Relationship Type="http://schemas.openxmlformats.org/officeDocument/2006/relationships/slide" Target="/ppt/slides/slide2.xml" Id="R57695e7a8bef41f3" /><Relationship Type="http://schemas.openxmlformats.org/officeDocument/2006/relationships/slide" Target="/ppt/slides/slide3.xml" Id="Rca2b77b172d54b20" /><Relationship Type="http://schemas.openxmlformats.org/officeDocument/2006/relationships/slide" Target="/ppt/slides/slide4.xml" Id="Rd2b11d1222b543d9" /><Relationship Type="http://schemas.openxmlformats.org/officeDocument/2006/relationships/slide" Target="/ppt/slides/slide5.xml" Id="R4ae040b25b5a42ef" /><Relationship Type="http://schemas.openxmlformats.org/officeDocument/2006/relationships/slide" Target="/ppt/slides/slide6.xml" Id="R7c2e81cf11b84e9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a4e54ac7564459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5b5f2542854283" /><Relationship Type="http://schemas.openxmlformats.org/officeDocument/2006/relationships/theme" Target="/ppt/slideMasters/theme/theme1.xml" Id="R3fe68292614a45d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55b5f254285428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2424afaece4ca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1ce9ac1151429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1b5e6018f548c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4d77bc5126489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f9c4c6340b43d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4ed4a2a18d4af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AIP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AIP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AIP AS ble etablert [år] og holder til i Hafrsfjord.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AIP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AIP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AIP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KENNET PETTERSEN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AIP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Kennet Pettersen, Duganeveien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4048 Hafrsfjord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914 716 608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AIP AS</a:t>
            </a:r>
          </a:p>
        </p:txBody>
      </p:sp>
    </p:spTree>
  </p:cSld>
  <p:clrMapOvr>
    <a:masterClrMapping xmlns:a="http://schemas.openxmlformats.org/drawingml/2006/main"/>
  </p:clrMapOvr>
</p:sld>
</file>