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7622f489c74e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21918c2fc74292"/>
  </p:sldMasterIdLst>
  <p:sldIdLst>
    <p:sldId xmlns:r="http://schemas.openxmlformats.org/officeDocument/2006/relationships" id="256" r:id="R68db3506e2034bc5"/>
    <p:sldId xmlns:r="http://schemas.openxmlformats.org/officeDocument/2006/relationships" id="257" r:id="Ra6c3f42e9e364b74"/>
    <p:sldId xmlns:r="http://schemas.openxmlformats.org/officeDocument/2006/relationships" id="258" r:id="Raed4ac9c6acc48e7"/>
    <p:sldId xmlns:r="http://schemas.openxmlformats.org/officeDocument/2006/relationships" id="259" r:id="R667be397d48c48f6"/>
    <p:sldId xmlns:r="http://schemas.openxmlformats.org/officeDocument/2006/relationships" id="260" r:id="R57e463d8e5c5471f"/>
    <p:sldId xmlns:r="http://schemas.openxmlformats.org/officeDocument/2006/relationships" id="261" r:id="Rda97a82ec96b44cf"/>
    <p:sldId xmlns:r="http://schemas.openxmlformats.org/officeDocument/2006/relationships" id="262" r:id="R8404e609118c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21918c2fc74292" /><Relationship Type="http://schemas.openxmlformats.org/officeDocument/2006/relationships/slide" Target="/ppt/slides/slide1.xml" Id="R68db3506e2034bc5" /><Relationship Type="http://schemas.openxmlformats.org/officeDocument/2006/relationships/slide" Target="/ppt/slides/slide2.xml" Id="Ra6c3f42e9e364b74" /><Relationship Type="http://schemas.openxmlformats.org/officeDocument/2006/relationships/slide" Target="/ppt/slides/slide3.xml" Id="Raed4ac9c6acc48e7" /><Relationship Type="http://schemas.openxmlformats.org/officeDocument/2006/relationships/slide" Target="/ppt/slides/slide4.xml" Id="R667be397d48c48f6" /><Relationship Type="http://schemas.openxmlformats.org/officeDocument/2006/relationships/slide" Target="/ppt/slides/slide5.xml" Id="R57e463d8e5c5471f" /><Relationship Type="http://schemas.openxmlformats.org/officeDocument/2006/relationships/slide" Target="/ppt/slides/slide6.xml" Id="Rda97a82ec96b44cf" /><Relationship Type="http://schemas.openxmlformats.org/officeDocument/2006/relationships/slide" Target="/ppt/slides/slide7.xml" Id="R8404e609118c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887ab473094a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8b8e4cfc34db3" /><Relationship Type="http://schemas.openxmlformats.org/officeDocument/2006/relationships/theme" Target="/ppt/slideMasters/theme/theme1.xml" Id="Rcc22e6fe785546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8b8e4cfc34d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eec22e10045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ef31946fb147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397d0d4e3c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9b6134b24747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3387b6c2d42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ff468526546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2ffda417146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EIKA ØKONOMI ASKIM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ASKIM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10 504 710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655 448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540 668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1 180 017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3 909 563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EIKA ØKONOMI ØST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ERICA AS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SKIING AS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Stasjonsmester Frosts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1830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10 94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post@onac.no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www.eikaokonomi.no/ost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914 716 616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EIKA ØKONOMI ASKIM AS</a:t>
            </a:r>
          </a:p>
        </p:txBody>
      </p:sp>
    </p:spTree>
  </p:cSld>
  <p:clrMapOvr>
    <a:masterClrMapping xmlns:a="http://schemas.openxmlformats.org/drawingml/2006/main"/>
  </p:clrMapOvr>
</p:sld>
</file>