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711d2aea9145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972d3b07984d2a"/>
  </p:sldMasterIdLst>
  <p:sldIdLst>
    <p:sldId xmlns:r="http://schemas.openxmlformats.org/officeDocument/2006/relationships" id="256" r:id="R71b1e99433fd44cd"/>
    <p:sldId xmlns:r="http://schemas.openxmlformats.org/officeDocument/2006/relationships" id="257" r:id="R4ec0f2ddec3f4f22"/>
    <p:sldId xmlns:r="http://schemas.openxmlformats.org/officeDocument/2006/relationships" id="258" r:id="Rdd617b2f26b14d6c"/>
    <p:sldId xmlns:r="http://schemas.openxmlformats.org/officeDocument/2006/relationships" id="259" r:id="Rbde71310018b4a1a"/>
    <p:sldId xmlns:r="http://schemas.openxmlformats.org/officeDocument/2006/relationships" id="260" r:id="Ra0e64128ed104b2a"/>
    <p:sldId xmlns:r="http://schemas.openxmlformats.org/officeDocument/2006/relationships" id="261" r:id="Rab33035109324f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72d3b07984d2a" /><Relationship Type="http://schemas.openxmlformats.org/officeDocument/2006/relationships/slide" Target="/ppt/slides/slide1.xml" Id="R71b1e99433fd44cd" /><Relationship Type="http://schemas.openxmlformats.org/officeDocument/2006/relationships/slide" Target="/ppt/slides/slide2.xml" Id="R4ec0f2ddec3f4f22" /><Relationship Type="http://schemas.openxmlformats.org/officeDocument/2006/relationships/slide" Target="/ppt/slides/slide3.xml" Id="Rdd617b2f26b14d6c" /><Relationship Type="http://schemas.openxmlformats.org/officeDocument/2006/relationships/slide" Target="/ppt/slides/slide4.xml" Id="Rbde71310018b4a1a" /><Relationship Type="http://schemas.openxmlformats.org/officeDocument/2006/relationships/slide" Target="/ppt/slides/slide5.xml" Id="Ra0e64128ed104b2a" /><Relationship Type="http://schemas.openxmlformats.org/officeDocument/2006/relationships/slide" Target="/ppt/slides/slide6.xml" Id="Rab33035109324f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05de83b5d54e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635916fbf4f6c" /><Relationship Type="http://schemas.openxmlformats.org/officeDocument/2006/relationships/theme" Target="/ppt/slideMasters/theme/theme1.xml" Id="R002c7138a0ad4a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a635916fbf4f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dcd7932fb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32b3ec7ba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ffa245fb247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4e2d53e0a41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04b61e2d94b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9aaec8f3f42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KONGGATA 51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KONGGATA 51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KONGGATA 51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KONGGATA 51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KONGGATA 51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KONGGATA 51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PARK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KONGGATA 51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Stor-Oslo Eiendom Holding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914 717 876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KONGGATA 51 AS</a:t>
            </a:r>
          </a:p>
        </p:txBody>
      </p:sp>
    </p:spTree>
  </p:cSld>
  <p:clrMapOvr>
    <a:masterClrMapping xmlns:a="http://schemas.openxmlformats.org/drawingml/2006/main"/>
  </p:clrMapOvr>
</p:sld>
</file>