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4e48421c1c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33a8e34b974a6a"/>
  </p:sldMasterIdLst>
  <p:sldIdLst>
    <p:sldId xmlns:r="http://schemas.openxmlformats.org/officeDocument/2006/relationships" id="256" r:id="R5023bfd8b41b47a3"/>
    <p:sldId xmlns:r="http://schemas.openxmlformats.org/officeDocument/2006/relationships" id="257" r:id="Rb80f0cf553734a42"/>
    <p:sldId xmlns:r="http://schemas.openxmlformats.org/officeDocument/2006/relationships" id="258" r:id="Re4b1ef0d5b9c408e"/>
    <p:sldId xmlns:r="http://schemas.openxmlformats.org/officeDocument/2006/relationships" id="259" r:id="R1527cd538bc9415c"/>
    <p:sldId xmlns:r="http://schemas.openxmlformats.org/officeDocument/2006/relationships" id="260" r:id="R45e7d41ef04e4b7f"/>
    <p:sldId xmlns:r="http://schemas.openxmlformats.org/officeDocument/2006/relationships" id="261" r:id="R8171ff0fbd1a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3a8e34b974a6a" /><Relationship Type="http://schemas.openxmlformats.org/officeDocument/2006/relationships/slide" Target="/ppt/slides/slide1.xml" Id="R5023bfd8b41b47a3" /><Relationship Type="http://schemas.openxmlformats.org/officeDocument/2006/relationships/slide" Target="/ppt/slides/slide2.xml" Id="Rb80f0cf553734a42" /><Relationship Type="http://schemas.openxmlformats.org/officeDocument/2006/relationships/slide" Target="/ppt/slides/slide3.xml" Id="Re4b1ef0d5b9c408e" /><Relationship Type="http://schemas.openxmlformats.org/officeDocument/2006/relationships/slide" Target="/ppt/slides/slide4.xml" Id="R1527cd538bc9415c" /><Relationship Type="http://schemas.openxmlformats.org/officeDocument/2006/relationships/slide" Target="/ppt/slides/slide5.xml" Id="R45e7d41ef04e4b7f" /><Relationship Type="http://schemas.openxmlformats.org/officeDocument/2006/relationships/slide" Target="/ppt/slides/slide6.xml" Id="R8171ff0fbd1a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4ecf93bcd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103bcabb245f6" /><Relationship Type="http://schemas.openxmlformats.org/officeDocument/2006/relationships/theme" Target="/ppt/slideMasters/theme/theme1.xml" Id="R345946e3bf11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5103bcabb2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844215909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afef58b8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ccfb2e600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5423954c146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a5cbc6091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d67f9f73c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VELOX ELECTRO NORDICS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VELOX ELECTRO NORDICS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NORDICS HOLDING AS  –  60,4 %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G.T HOLDING AS  –  39,6 %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Østerskogen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