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8f5bb8281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e1c6aab3c4341"/>
  </p:sldMasterIdLst>
  <p:sldIdLst>
    <p:sldId xmlns:r="http://schemas.openxmlformats.org/officeDocument/2006/relationships" id="256" r:id="R9ca67fed6e3c4e5d"/>
    <p:sldId xmlns:r="http://schemas.openxmlformats.org/officeDocument/2006/relationships" id="257" r:id="Ra0ab7126f6274f58"/>
    <p:sldId xmlns:r="http://schemas.openxmlformats.org/officeDocument/2006/relationships" id="258" r:id="R9b451afe985042f6"/>
    <p:sldId xmlns:r="http://schemas.openxmlformats.org/officeDocument/2006/relationships" id="259" r:id="Ra690fcb6d8914494"/>
    <p:sldId xmlns:r="http://schemas.openxmlformats.org/officeDocument/2006/relationships" id="260" r:id="R3fd7ca4b7cb64998"/>
    <p:sldId xmlns:r="http://schemas.openxmlformats.org/officeDocument/2006/relationships" id="261" r:id="R7648e2e4259c4cbc"/>
    <p:sldId xmlns:r="http://schemas.openxmlformats.org/officeDocument/2006/relationships" id="262" r:id="R075ffe560b19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e1c6aab3c4341" /><Relationship Type="http://schemas.openxmlformats.org/officeDocument/2006/relationships/slide" Target="/ppt/slides/slide1.xml" Id="R9ca67fed6e3c4e5d" /><Relationship Type="http://schemas.openxmlformats.org/officeDocument/2006/relationships/slide" Target="/ppt/slides/slide2.xml" Id="Ra0ab7126f6274f58" /><Relationship Type="http://schemas.openxmlformats.org/officeDocument/2006/relationships/slide" Target="/ppt/slides/slide3.xml" Id="R9b451afe985042f6" /><Relationship Type="http://schemas.openxmlformats.org/officeDocument/2006/relationships/slide" Target="/ppt/slides/slide4.xml" Id="Ra690fcb6d8914494" /><Relationship Type="http://schemas.openxmlformats.org/officeDocument/2006/relationships/slide" Target="/ppt/slides/slide5.xml" Id="R3fd7ca4b7cb64998" /><Relationship Type="http://schemas.openxmlformats.org/officeDocument/2006/relationships/slide" Target="/ppt/slides/slide6.xml" Id="R7648e2e4259c4cbc" /><Relationship Type="http://schemas.openxmlformats.org/officeDocument/2006/relationships/slide" Target="/ppt/slides/slide7.xml" Id="R075ffe560b19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3c7f670fd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62b6476f24466" /><Relationship Type="http://schemas.openxmlformats.org/officeDocument/2006/relationships/theme" Target="/ppt/slideMasters/theme/theme1.xml" Id="Rf3865b323ce0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62b6476f2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40260770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99a2ca843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4629e9f9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ce2035099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93e8990e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78842ed6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f2df6d663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VANADIS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−248 738 951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1 194 728 036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1 350 575 025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NIFLHEIM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SERA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WYRD HOLDING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VANADIS HOLDING AS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AS</a:t>
            </a:r>
          </a:p>
        </p:txBody>
      </p:sp>
    </p:spTree>
  </p:cSld>
  <p:clrMapOvr>
    <a:masterClrMapping xmlns:a="http://schemas.openxmlformats.org/drawingml/2006/main"/>
  </p:clrMapOvr>
</p:sld>
</file>