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30d69f68b4d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2f5606551846ef"/>
  </p:sldMasterIdLst>
  <p:sldIdLst>
    <p:sldId xmlns:r="http://schemas.openxmlformats.org/officeDocument/2006/relationships" id="256" r:id="Rfba18834fd3a49f0"/>
    <p:sldId xmlns:r="http://schemas.openxmlformats.org/officeDocument/2006/relationships" id="257" r:id="R9c256630408e4ec5"/>
    <p:sldId xmlns:r="http://schemas.openxmlformats.org/officeDocument/2006/relationships" id="258" r:id="R01bf6e4cb23f49a4"/>
    <p:sldId xmlns:r="http://schemas.openxmlformats.org/officeDocument/2006/relationships" id="259" r:id="R2306c2f8324b4f6b"/>
    <p:sldId xmlns:r="http://schemas.openxmlformats.org/officeDocument/2006/relationships" id="260" r:id="Rc48c523450f8480f"/>
    <p:sldId xmlns:r="http://schemas.openxmlformats.org/officeDocument/2006/relationships" id="261" r:id="Rc1ccc66c63f34a63"/>
    <p:sldId xmlns:r="http://schemas.openxmlformats.org/officeDocument/2006/relationships" id="262" r:id="Rf89eac5819b541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f5606551846ef" /><Relationship Type="http://schemas.openxmlformats.org/officeDocument/2006/relationships/slide" Target="/ppt/slides/slide1.xml" Id="Rfba18834fd3a49f0" /><Relationship Type="http://schemas.openxmlformats.org/officeDocument/2006/relationships/slide" Target="/ppt/slides/slide2.xml" Id="R9c256630408e4ec5" /><Relationship Type="http://schemas.openxmlformats.org/officeDocument/2006/relationships/slide" Target="/ppt/slides/slide3.xml" Id="R01bf6e4cb23f49a4" /><Relationship Type="http://schemas.openxmlformats.org/officeDocument/2006/relationships/slide" Target="/ppt/slides/slide4.xml" Id="R2306c2f8324b4f6b" /><Relationship Type="http://schemas.openxmlformats.org/officeDocument/2006/relationships/slide" Target="/ppt/slides/slide5.xml" Id="Rc48c523450f8480f" /><Relationship Type="http://schemas.openxmlformats.org/officeDocument/2006/relationships/slide" Target="/ppt/slides/slide6.xml" Id="Rc1ccc66c63f34a63" /><Relationship Type="http://schemas.openxmlformats.org/officeDocument/2006/relationships/slide" Target="/ppt/slides/slide7.xml" Id="Rf89eac5819b541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0f0a7b1bb4b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07ff2db7c4ab6" /><Relationship Type="http://schemas.openxmlformats.org/officeDocument/2006/relationships/theme" Target="/ppt/slideMasters/theme/theme1.xml" Id="R897efcc2be8747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a07ff2db7c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beee4810c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70ba413f43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c45b548364c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ca35e5f1941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d54255aeb4f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243c35d9646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9f3fa30aa47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2 219 764 000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180 724 000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159 466 000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1 770 270 000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1 866 457 000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NORDOX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97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marketing@nordox.no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914 720 958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NORDOX AS</a:t>
            </a:r>
          </a:p>
        </p:txBody>
      </p:sp>
    </p:spTree>
  </p:cSld>
  <p:clrMapOvr>
    <a:masterClrMapping xmlns:a="http://schemas.openxmlformats.org/drawingml/2006/main"/>
  </p:clrMapOvr>
</p:sld>
</file>